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1" r:id="rId4"/>
    <p:sldId id="262" r:id="rId5"/>
    <p:sldId id="265" r:id="rId6"/>
    <p:sldId id="270" r:id="rId7"/>
    <p:sldId id="271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B9506B-9B10-458D-B1C8-4865F5ECC05F}" v="8" dt="2023-10-27T09:54:27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 Abdel Wahab" userId="8815a9c8-fbda-476b-865e-663ce9e6c48a" providerId="ADAL" clId="{CDB9506B-9B10-458D-B1C8-4865F5ECC05F}"/>
    <pc:docChg chg="custSel modSld">
      <pc:chgData name="Magd Abdel Wahab" userId="8815a9c8-fbda-476b-865e-663ce9e6c48a" providerId="ADAL" clId="{CDB9506B-9B10-458D-B1C8-4865F5ECC05F}" dt="2023-10-27T09:54:27.256" v="26"/>
      <pc:docMkLst>
        <pc:docMk/>
      </pc:docMkLst>
      <pc:sldChg chg="addSp delSp modSp mod">
        <pc:chgData name="Magd Abdel Wahab" userId="8815a9c8-fbda-476b-865e-663ce9e6c48a" providerId="ADAL" clId="{CDB9506B-9B10-458D-B1C8-4865F5ECC05F}" dt="2023-10-27T09:53:35.352" v="5"/>
        <pc:sldMkLst>
          <pc:docMk/>
          <pc:sldMk cId="0" sldId="256"/>
        </pc:sldMkLst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56"/>
            <ac:spMk id="13" creationId="{00000000-0000-0000-0000-000000000000}"/>
          </ac:spMkLst>
        </pc:spChg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56"/>
            <ac:spMk id="14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2:44.501" v="0" actId="478"/>
          <ac:picMkLst>
            <pc:docMk/>
            <pc:sldMk cId="0" sldId="256"/>
            <ac:picMk id="5" creationId="{FA02A575-044D-ED07-8FA1-1A773086F6F4}"/>
          </ac:picMkLst>
        </pc:picChg>
        <pc:picChg chg="add mod">
          <ac:chgData name="Magd Abdel Wahab" userId="8815a9c8-fbda-476b-865e-663ce9e6c48a" providerId="ADAL" clId="{CDB9506B-9B10-458D-B1C8-4865F5ECC05F}" dt="2023-10-27T09:52:52.488" v="3" actId="14100"/>
          <ac:picMkLst>
            <pc:docMk/>
            <pc:sldMk cId="0" sldId="256"/>
            <ac:picMk id="6" creationId="{86D40DC5-EDAD-F0C3-0284-A355333127DD}"/>
          </ac:picMkLst>
        </pc:picChg>
      </pc:sldChg>
      <pc:sldChg chg="addSp delSp modSp mod">
        <pc:chgData name="Magd Abdel Wahab" userId="8815a9c8-fbda-476b-865e-663ce9e6c48a" providerId="ADAL" clId="{CDB9506B-9B10-458D-B1C8-4865F5ECC05F}" dt="2023-10-27T09:53:45.151" v="9"/>
        <pc:sldMkLst>
          <pc:docMk/>
          <pc:sldMk cId="0" sldId="261"/>
        </pc:sldMkLst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61"/>
            <ac:spMk id="9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3:44.370" v="8" actId="478"/>
          <ac:picMkLst>
            <pc:docMk/>
            <pc:sldMk cId="0" sldId="261"/>
            <ac:picMk id="3" creationId="{3B23FAB1-6BCF-BB4F-9128-A45E24A683E3}"/>
          </ac:picMkLst>
        </pc:picChg>
        <pc:picChg chg="add mod">
          <ac:chgData name="Magd Abdel Wahab" userId="8815a9c8-fbda-476b-865e-663ce9e6c48a" providerId="ADAL" clId="{CDB9506B-9B10-458D-B1C8-4865F5ECC05F}" dt="2023-10-27T09:53:45.151" v="9"/>
          <ac:picMkLst>
            <pc:docMk/>
            <pc:sldMk cId="0" sldId="261"/>
            <ac:picMk id="4" creationId="{4B6E9309-8D2D-B7D1-90CD-F3D56F9018DC}"/>
          </ac:picMkLst>
        </pc:picChg>
      </pc:sldChg>
      <pc:sldChg chg="addSp delSp modSp mod">
        <pc:chgData name="Magd Abdel Wahab" userId="8815a9c8-fbda-476b-865e-663ce9e6c48a" providerId="ADAL" clId="{CDB9506B-9B10-458D-B1C8-4865F5ECC05F}" dt="2023-10-27T09:53:50.841" v="12" actId="1076"/>
        <pc:sldMkLst>
          <pc:docMk/>
          <pc:sldMk cId="0" sldId="262"/>
        </pc:sldMkLst>
        <pc:spChg chg="mod">
          <ac:chgData name="Magd Abdel Wahab" userId="8815a9c8-fbda-476b-865e-663ce9e6c48a" providerId="ADAL" clId="{CDB9506B-9B10-458D-B1C8-4865F5ECC05F}" dt="2023-10-27T09:53:50.841" v="12" actId="1076"/>
          <ac:spMkLst>
            <pc:docMk/>
            <pc:sldMk cId="0" sldId="262"/>
            <ac:spMk id="2" creationId="{00000000-0000-0000-0000-000000000000}"/>
          </ac:spMkLst>
        </pc:spChg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62"/>
            <ac:spMk id="24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3:47.690" v="10" actId="478"/>
          <ac:picMkLst>
            <pc:docMk/>
            <pc:sldMk cId="0" sldId="262"/>
            <ac:picMk id="3" creationId="{D72669A6-0456-B3BB-1672-24897A441354}"/>
          </ac:picMkLst>
        </pc:picChg>
        <pc:picChg chg="add mod">
          <ac:chgData name="Magd Abdel Wahab" userId="8815a9c8-fbda-476b-865e-663ce9e6c48a" providerId="ADAL" clId="{CDB9506B-9B10-458D-B1C8-4865F5ECC05F}" dt="2023-10-27T09:53:48.112" v="11"/>
          <ac:picMkLst>
            <pc:docMk/>
            <pc:sldMk cId="0" sldId="262"/>
            <ac:picMk id="4" creationId="{7EC49C37-AEE2-AED1-8962-8A0AF05B6B59}"/>
          </ac:picMkLst>
        </pc:picChg>
      </pc:sldChg>
      <pc:sldChg chg="addSp delSp modSp mod">
        <pc:chgData name="Magd Abdel Wahab" userId="8815a9c8-fbda-476b-865e-663ce9e6c48a" providerId="ADAL" clId="{CDB9506B-9B10-458D-B1C8-4865F5ECC05F}" dt="2023-10-27T09:54:08.688" v="18" actId="1076"/>
        <pc:sldMkLst>
          <pc:docMk/>
          <pc:sldMk cId="0" sldId="265"/>
        </pc:sldMkLst>
        <pc:spChg chg="mod">
          <ac:chgData name="Magd Abdel Wahab" userId="8815a9c8-fbda-476b-865e-663ce9e6c48a" providerId="ADAL" clId="{CDB9506B-9B10-458D-B1C8-4865F5ECC05F}" dt="2023-10-27T09:54:08.688" v="18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65"/>
            <ac:spMk id="25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3:53.128" v="13" actId="478"/>
          <ac:picMkLst>
            <pc:docMk/>
            <pc:sldMk cId="0" sldId="265"/>
            <ac:picMk id="3" creationId="{B3F76274-74A7-2246-A964-D3982865F35E}"/>
          </ac:picMkLst>
        </pc:picChg>
        <pc:picChg chg="add mod">
          <ac:chgData name="Magd Abdel Wahab" userId="8815a9c8-fbda-476b-865e-663ce9e6c48a" providerId="ADAL" clId="{CDB9506B-9B10-458D-B1C8-4865F5ECC05F}" dt="2023-10-27T09:54:06.504" v="17" actId="14100"/>
          <ac:picMkLst>
            <pc:docMk/>
            <pc:sldMk cId="0" sldId="265"/>
            <ac:picMk id="4" creationId="{A446B218-75A9-167E-74E0-823FF8EBB20C}"/>
          </ac:picMkLst>
        </pc:picChg>
      </pc:sldChg>
      <pc:sldChg chg="addSp delSp modSp mod">
        <pc:chgData name="Magd Abdel Wahab" userId="8815a9c8-fbda-476b-865e-663ce9e6c48a" providerId="ADAL" clId="{CDB9506B-9B10-458D-B1C8-4865F5ECC05F}" dt="2023-10-27T09:53:41.229" v="7"/>
        <pc:sldMkLst>
          <pc:docMk/>
          <pc:sldMk cId="0" sldId="269"/>
        </pc:sldMkLst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69"/>
            <ac:spMk id="12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3:40.776" v="6" actId="478"/>
          <ac:picMkLst>
            <pc:docMk/>
            <pc:sldMk cId="0" sldId="269"/>
            <ac:picMk id="3" creationId="{5B973E50-1ED0-45A3-CA30-5EDAAB1659D8}"/>
          </ac:picMkLst>
        </pc:picChg>
        <pc:picChg chg="add mod">
          <ac:chgData name="Magd Abdel Wahab" userId="8815a9c8-fbda-476b-865e-663ce9e6c48a" providerId="ADAL" clId="{CDB9506B-9B10-458D-B1C8-4865F5ECC05F}" dt="2023-10-27T09:53:41.229" v="7"/>
          <ac:picMkLst>
            <pc:docMk/>
            <pc:sldMk cId="0" sldId="269"/>
            <ac:picMk id="4" creationId="{52E932C0-A3FC-6BE0-FFCB-DA4D3DCE9475}"/>
          </ac:picMkLst>
        </pc:picChg>
      </pc:sldChg>
      <pc:sldChg chg="addSp delSp modSp mod">
        <pc:chgData name="Magd Abdel Wahab" userId="8815a9c8-fbda-476b-865e-663ce9e6c48a" providerId="ADAL" clId="{CDB9506B-9B10-458D-B1C8-4865F5ECC05F}" dt="2023-10-27T09:54:16.535" v="21"/>
        <pc:sldMkLst>
          <pc:docMk/>
          <pc:sldMk cId="0" sldId="270"/>
        </pc:sldMkLst>
        <pc:spChg chg="mod">
          <ac:chgData name="Magd Abdel Wahab" userId="8815a9c8-fbda-476b-865e-663ce9e6c48a" providerId="ADAL" clId="{CDB9506B-9B10-458D-B1C8-4865F5ECC05F}" dt="2023-10-27T09:54:15.056" v="19" actId="1076"/>
          <ac:spMkLst>
            <pc:docMk/>
            <pc:sldMk cId="0" sldId="270"/>
            <ac:spMk id="2" creationId="{00000000-0000-0000-0000-000000000000}"/>
          </ac:spMkLst>
        </pc:spChg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70"/>
            <ac:spMk id="10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4:16.114" v="20" actId="478"/>
          <ac:picMkLst>
            <pc:docMk/>
            <pc:sldMk cId="0" sldId="270"/>
            <ac:picMk id="3" creationId="{769D86AC-D45D-8342-E6FA-FD23EAD61A86}"/>
          </ac:picMkLst>
        </pc:picChg>
        <pc:picChg chg="add mod">
          <ac:chgData name="Magd Abdel Wahab" userId="8815a9c8-fbda-476b-865e-663ce9e6c48a" providerId="ADAL" clId="{CDB9506B-9B10-458D-B1C8-4865F5ECC05F}" dt="2023-10-27T09:54:16.535" v="21"/>
          <ac:picMkLst>
            <pc:docMk/>
            <pc:sldMk cId="0" sldId="270"/>
            <ac:picMk id="7" creationId="{C959F8A8-CF05-762D-AA11-329E30783E0A}"/>
          </ac:picMkLst>
        </pc:picChg>
      </pc:sldChg>
      <pc:sldChg chg="addSp delSp modSp mod">
        <pc:chgData name="Magd Abdel Wahab" userId="8815a9c8-fbda-476b-865e-663ce9e6c48a" providerId="ADAL" clId="{CDB9506B-9B10-458D-B1C8-4865F5ECC05F}" dt="2023-10-27T09:54:23.402" v="24" actId="1076"/>
        <pc:sldMkLst>
          <pc:docMk/>
          <pc:sldMk cId="0" sldId="271"/>
        </pc:sldMkLst>
        <pc:spChg chg="mod">
          <ac:chgData name="Magd Abdel Wahab" userId="8815a9c8-fbda-476b-865e-663ce9e6c48a" providerId="ADAL" clId="{CDB9506B-9B10-458D-B1C8-4865F5ECC05F}" dt="2023-10-27T09:54:23.402" v="24" actId="1076"/>
          <ac:spMkLst>
            <pc:docMk/>
            <pc:sldMk cId="0" sldId="271"/>
            <ac:spMk id="2" creationId="{00000000-0000-0000-0000-000000000000}"/>
          </ac:spMkLst>
        </pc:spChg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71"/>
            <ac:spMk id="18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4:19.922" v="22" actId="478"/>
          <ac:picMkLst>
            <pc:docMk/>
            <pc:sldMk cId="0" sldId="271"/>
            <ac:picMk id="3" creationId="{55F987D4-9316-E692-27CC-396353EA50F4}"/>
          </ac:picMkLst>
        </pc:picChg>
        <pc:picChg chg="add mod">
          <ac:chgData name="Magd Abdel Wahab" userId="8815a9c8-fbda-476b-865e-663ce9e6c48a" providerId="ADAL" clId="{CDB9506B-9B10-458D-B1C8-4865F5ECC05F}" dt="2023-10-27T09:54:20.495" v="23"/>
          <ac:picMkLst>
            <pc:docMk/>
            <pc:sldMk cId="0" sldId="271"/>
            <ac:picMk id="7" creationId="{C99B803A-C583-5E84-132C-18B64A4526C7}"/>
          </ac:picMkLst>
        </pc:picChg>
      </pc:sldChg>
      <pc:sldChg chg="addSp delSp modSp mod">
        <pc:chgData name="Magd Abdel Wahab" userId="8815a9c8-fbda-476b-865e-663ce9e6c48a" providerId="ADAL" clId="{CDB9506B-9B10-458D-B1C8-4865F5ECC05F}" dt="2023-10-27T09:54:27.256" v="26"/>
        <pc:sldMkLst>
          <pc:docMk/>
          <pc:sldMk cId="0" sldId="272"/>
        </pc:sldMkLst>
        <pc:spChg chg="mod">
          <ac:chgData name="Magd Abdel Wahab" userId="8815a9c8-fbda-476b-865e-663ce9e6c48a" providerId="ADAL" clId="{CDB9506B-9B10-458D-B1C8-4865F5ECC05F}" dt="2023-10-27T09:53:35.352" v="5"/>
          <ac:spMkLst>
            <pc:docMk/>
            <pc:sldMk cId="0" sldId="272"/>
            <ac:spMk id="7" creationId="{00000000-0000-0000-0000-000000000000}"/>
          </ac:spMkLst>
        </pc:spChg>
        <pc:picChg chg="del">
          <ac:chgData name="Magd Abdel Wahab" userId="8815a9c8-fbda-476b-865e-663ce9e6c48a" providerId="ADAL" clId="{CDB9506B-9B10-458D-B1C8-4865F5ECC05F}" dt="2023-10-27T09:54:26.782" v="25" actId="478"/>
          <ac:picMkLst>
            <pc:docMk/>
            <pc:sldMk cId="0" sldId="272"/>
            <ac:picMk id="2" creationId="{EFB7F89F-7CC0-0A35-F160-49BD88DA09F2}"/>
          </ac:picMkLst>
        </pc:picChg>
        <pc:picChg chg="add mod">
          <ac:chgData name="Magd Abdel Wahab" userId="8815a9c8-fbda-476b-865e-663ce9e6c48a" providerId="ADAL" clId="{CDB9506B-9B10-458D-B1C8-4865F5ECC05F}" dt="2023-10-27T09:54:27.256" v="26"/>
          <ac:picMkLst>
            <pc:docMk/>
            <pc:sldMk cId="0" sldId="272"/>
            <ac:picMk id="3" creationId="{9B4D5CFC-BDD9-7A54-A5B7-F36C4DE47D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64258" y="2512789"/>
            <a:ext cx="8564701" cy="1959595"/>
          </a:xfrm>
        </p:spPr>
        <p:txBody>
          <a:bodyPr>
            <a:normAutofit/>
          </a:bodyPr>
          <a:lstStyle/>
          <a:p>
            <a:r>
              <a:rPr lang="en-US" altLang="zh-CN" sz="6000" b="1" dirty="0">
                <a:latin typeface="Arial Narrow" panose="020B0606020202030204" pitchFamily="34" charset="0"/>
              </a:rPr>
              <a:t>Title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endParaRPr lang="th-TH" sz="6000" b="1" dirty="0">
              <a:latin typeface="Arial Narrow" panose="020B060602020203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64258" y="4964826"/>
            <a:ext cx="7986251" cy="12008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Presented by : author A , </a:t>
            </a:r>
            <a:r>
              <a:rPr lang="en-US" altLang="zh-CN" sz="2400" b="1" dirty="0">
                <a:latin typeface="TH SarabunPSK" pitchFamily="34" charset="-34"/>
                <a:cs typeface="TH SarabunPSK" pitchFamily="34" charset="-34"/>
              </a:rPr>
              <a:t>author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B, etc.</a:t>
            </a:r>
          </a:p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Affiliation: AAAAAAAAAAAAAAAAAAAAAAAAAAAAAAAAAAAAAA	</a:t>
            </a:r>
          </a:p>
        </p:txBody>
      </p:sp>
      <p:sp>
        <p:nvSpPr>
          <p:cNvPr id="13" name="Rectangle 4"/>
          <p:cNvSpPr/>
          <p:nvPr/>
        </p:nvSpPr>
        <p:spPr>
          <a:xfrm>
            <a:off x="2197974" y="1127502"/>
            <a:ext cx="9459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2800" b="1" i="0" dirty="0">
                <a:solidFill>
                  <a:srgbClr val="212529"/>
                </a:solidFill>
                <a:effectLst/>
                <a:latin typeface="system-ui"/>
              </a:rPr>
              <a:t>The 7th International Conference on Numerical Modelling in Engineering (NME 2024)</a:t>
            </a:r>
            <a:endParaRPr lang="en-US" altLang="zh-CN" sz="2800" b="1" i="0" dirty="0">
              <a:solidFill>
                <a:srgbClr val="212529"/>
              </a:solidFill>
              <a:effectLst/>
              <a:latin typeface="system-ui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976422" y="135165"/>
            <a:ext cx="106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TH SarabunPSK" pitchFamily="34" charset="-34"/>
                <a:cs typeface="TH SarabunPSK" pitchFamily="34" charset="-34"/>
              </a:rPr>
              <a:t>NME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***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รูปเจ็ดเหลี่ยม 14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D40DC5-EDAD-F0C3-0284-A35533312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3270"/>
            <a:ext cx="3723384" cy="11011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5703" y="550588"/>
            <a:ext cx="5177607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10" name="รูปเจ็ดเหลี่ยม 9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185906" y="250297"/>
            <a:ext cx="200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NME***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大数据和现代管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115" y="3493826"/>
            <a:ext cx="5252755" cy="2787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E932C0-A3FC-6BE0-FFCB-DA4D3DCE9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43270"/>
            <a:ext cx="3723384" cy="11011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98547" y="565040"/>
            <a:ext cx="4995080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7" name="รูปเจ็ดเหลี่ยม 6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0404265" y="304888"/>
            <a:ext cx="934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NME***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图片 10" descr="信息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25" y="2907862"/>
            <a:ext cx="4408227" cy="29273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6E9309-8D2D-B7D1-90CD-F3D56F901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43270"/>
            <a:ext cx="3723384" cy="11011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52200" y="535720"/>
            <a:ext cx="5841243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  <a:endParaRPr lang="th-TH" dirty="0"/>
          </a:p>
        </p:txBody>
      </p:sp>
      <p:sp>
        <p:nvSpPr>
          <p:cNvPr id="22" name="รูปเจ็ดเหลี่ยม 21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Rectangle 3"/>
          <p:cNvSpPr/>
          <p:nvPr/>
        </p:nvSpPr>
        <p:spPr>
          <a:xfrm>
            <a:off x="10363325" y="304888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NME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管理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81" y="3386636"/>
            <a:ext cx="5715000" cy="2705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C49C37-AEE2-AED1-8962-8A0AF05B6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43270"/>
            <a:ext cx="3723384" cy="11011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17493" y="623400"/>
            <a:ext cx="7124132" cy="1034360"/>
          </a:xfrm>
        </p:spPr>
        <p:txBody>
          <a:bodyPr>
            <a:normAutofit/>
          </a:bodyPr>
          <a:lstStyle/>
          <a:p>
            <a:r>
              <a:rPr lang="en-US" dirty="0"/>
              <a:t>RESULT AND DISCUSSIONS</a:t>
            </a:r>
            <a:endParaRPr lang="th-TH" dirty="0"/>
          </a:p>
        </p:txBody>
      </p:sp>
      <p:sp>
        <p:nvSpPr>
          <p:cNvPr id="18" name="รูปเจ็ดเหลี่ยม 1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10254140" y="564195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NME****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图片 6" descr="数据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5" y="2326078"/>
            <a:ext cx="4093679" cy="37661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46B218-75A9-167E-74E0-823FF8EBB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43269"/>
            <a:ext cx="3504977" cy="10365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48801" y="450641"/>
            <a:ext cx="598324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  <a:endParaRPr lang="th-TH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315824" y="5850158"/>
            <a:ext cx="937653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indent="-34290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008154" y="4128486"/>
            <a:ext cx="591748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403933" y="2488703"/>
            <a:ext cx="537157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รูปเจ็ดเหลี่ยม 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0349677" y="29124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NME****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59F8A8-CF05-762D-AA11-329E30783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3270"/>
            <a:ext cx="3723384" cy="11011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30226" y="545322"/>
            <a:ext cx="676929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ACKNOWLEDGEMENT</a:t>
            </a:r>
            <a:endParaRPr lang="th-TH" dirty="0"/>
          </a:p>
        </p:txBody>
      </p:sp>
      <p:sp>
        <p:nvSpPr>
          <p:cNvPr id="4" name="Rectangle 8"/>
          <p:cNvSpPr/>
          <p:nvPr/>
        </p:nvSpPr>
        <p:spPr>
          <a:xfrm>
            <a:off x="2863045" y="2414823"/>
            <a:ext cx="6421220" cy="3539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2712919" y="4305351"/>
            <a:ext cx="6421220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2740214" y="5684841"/>
            <a:ext cx="6421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4" name="รูปเจ็ดเหลี่ยม 13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3"/>
          <p:cNvSpPr/>
          <p:nvPr/>
        </p:nvSpPr>
        <p:spPr>
          <a:xfrm>
            <a:off x="10179182" y="564195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NME****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9B803A-C583-5E84-132C-18B64A452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3270"/>
            <a:ext cx="3723384" cy="11011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/>
          <p:nvPr/>
        </p:nvSpPr>
        <p:spPr>
          <a:xfrm>
            <a:off x="1583142" y="3466532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charset="2"/>
              <a:buNone/>
            </a:pPr>
            <a:r>
              <a: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Thank you for your attention</a:t>
            </a: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10322381" y="277589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NME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4D5CFC-BDD9-7A54-A5B7-F36C4DE47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3270"/>
            <a:ext cx="3723384" cy="110110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48a7ce9e-a630-4b83-9de2-763accd2fa60"/>
  <p:tag name="COMMONDATA" val="eyJoZGlkIjoiNWVhZGNmMjA3MDc2ZjQzMDJmYmNmZTZmZTk2MTBlMzUifQ=="/>
</p:tagLst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73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Angsana New</vt:lpstr>
      <vt:lpstr>Arial</vt:lpstr>
      <vt:lpstr>Arial Narrow</vt:lpstr>
      <vt:lpstr>Calibri</vt:lpstr>
      <vt:lpstr>Calibri Light</vt:lpstr>
      <vt:lpstr>system-ui</vt:lpstr>
      <vt:lpstr>TH SarabunPSK</vt:lpstr>
      <vt:lpstr>Wingdings</vt:lpstr>
      <vt:lpstr>Wingdings 3</vt:lpstr>
      <vt:lpstr>回顾</vt:lpstr>
      <vt:lpstr>Title Title Title Title Title Title Title Title Title</vt:lpstr>
      <vt:lpstr>INTRODUCTION</vt:lpstr>
      <vt:lpstr>OBJECTIVES</vt:lpstr>
      <vt:lpstr>METHODOLOGY</vt:lpstr>
      <vt:lpstr>RESULT AND DISCUSSIONS</vt:lpstr>
      <vt:lpstr>Conclusion</vt:lpstr>
      <vt:lpstr>ACKNOWLEDGEMENT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Vinegar from Organic Broken Rice Noodles</dc:title>
  <dc:creator>JANEJIRA JAIKANG</dc:creator>
  <cp:lastModifiedBy>Magd Abdel Wahab</cp:lastModifiedBy>
  <cp:revision>93</cp:revision>
  <dcterms:created xsi:type="dcterms:W3CDTF">2019-06-30T13:46:00Z</dcterms:created>
  <dcterms:modified xsi:type="dcterms:W3CDTF">2023-10-27T09:54:28Z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DD191E8F160946A5B5D19D825BFAA377</vt:lpwstr>
  </property>
  <property fmtid="{D5CDD505-2E9C-101B-9397-08002B2CF9AE}" pid="3" name="KSOProductBuildVer">
    <vt:lpwstr>2052-11.1.0.12763</vt:lpwstr>
  </property>
</Properties>
</file>