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9" r:id="rId2"/>
  </p:sldIdLst>
  <p:sldSz cx="7559675" cy="1008062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055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01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5166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0222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52780" algn="l" defTabSz="901112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03336" algn="l" defTabSz="901112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153892" algn="l" defTabSz="901112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04448" algn="l" defTabSz="901112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55" userDrawn="1">
          <p15:clr>
            <a:srgbClr val="A4A3A4"/>
          </p15:clr>
        </p15:guide>
        <p15:guide id="2" pos="2302" userDrawn="1">
          <p15:clr>
            <a:srgbClr val="A4A3A4"/>
          </p15:clr>
        </p15:guide>
        <p15:guide id="3" pos="23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B050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399" autoAdjust="0"/>
    <p:restoredTop sz="97256"/>
  </p:normalViewPr>
  <p:slideViewPr>
    <p:cSldViewPr>
      <p:cViewPr varScale="1">
        <p:scale>
          <a:sx n="119" d="100"/>
          <a:sy n="119" d="100"/>
        </p:scale>
        <p:origin x="368" y="192"/>
      </p:cViewPr>
      <p:guideLst>
        <p:guide orient="horz" pos="6155"/>
        <p:guide pos="2302"/>
        <p:guide pos="23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2D25C26-B6C0-4AA8-829D-85638651AE25}" type="datetimeFigureOut">
              <a:rPr lang="zh-CN" altLang="en-US"/>
              <a:pPr>
                <a:defRPr/>
              </a:pPr>
              <a:t>2023/4/13</a:t>
            </a:fld>
            <a:endParaRPr lang="en-US" altLang="zh-CN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81920AF9-EBD5-4EA4-91E3-6B4FF1E438D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5487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>
                <a:latin typeface="Arial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pitchFamily="34" charset="0"/>
              </a:defRPr>
            </a:lvl1pPr>
          </a:lstStyle>
          <a:p>
            <a:pPr>
              <a:defRPr/>
            </a:pPr>
            <a:fld id="{A6CE0BAE-0AAD-4018-9A02-5314C2EF149E}" type="datetimeFigureOut">
              <a:rPr lang="zh-CN" altLang="en-US"/>
              <a:pPr>
                <a:defRPr/>
              </a:pPr>
              <a:t>2023/4/13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4713" y="685800"/>
            <a:ext cx="25685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二级</a:t>
            </a:r>
          </a:p>
          <a:p>
            <a:pPr lvl="2"/>
            <a:r>
              <a:rPr lang="zh-CN" altLang="en-US" noProof="0"/>
              <a:t>三级</a:t>
            </a:r>
          </a:p>
          <a:p>
            <a:pPr lvl="3"/>
            <a:r>
              <a:rPr lang="zh-CN" altLang="en-US" noProof="0"/>
              <a:t>四级</a:t>
            </a:r>
          </a:p>
          <a:p>
            <a:pPr lvl="4"/>
            <a:r>
              <a:rPr lang="zh-CN" altLang="en-US" noProof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>
                <a:latin typeface="Arial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pitchFamily="34" charset="0"/>
              </a:defRPr>
            </a:lvl1pPr>
          </a:lstStyle>
          <a:p>
            <a:pPr>
              <a:defRPr/>
            </a:pPr>
            <a:fld id="{C62ED9E0-88F8-431A-9CF7-956F7C03C3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398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0556" rtl="0" eaLnBrk="0" fontAlgn="base" hangingPunct="0">
      <a:spcBef>
        <a:spcPct val="30000"/>
      </a:spcBef>
      <a:spcAft>
        <a:spcPct val="0"/>
      </a:spcAft>
      <a:defRPr kumimoji="1" sz="1224" kern="1200">
        <a:solidFill>
          <a:schemeClr val="tx1"/>
        </a:solidFill>
        <a:latin typeface="+mn-lt"/>
        <a:ea typeface="+mn-ea"/>
        <a:cs typeface="+mn-cs"/>
      </a:defRPr>
    </a:lvl1pPr>
    <a:lvl2pPr marL="450556" algn="l" defTabSz="450556" rtl="0" eaLnBrk="0" fontAlgn="base" hangingPunct="0">
      <a:spcBef>
        <a:spcPct val="30000"/>
      </a:spcBef>
      <a:spcAft>
        <a:spcPct val="0"/>
      </a:spcAft>
      <a:defRPr kumimoji="1" sz="1224" kern="1200">
        <a:solidFill>
          <a:schemeClr val="tx1"/>
        </a:solidFill>
        <a:latin typeface="+mn-lt"/>
        <a:ea typeface="+mn-ea"/>
        <a:cs typeface="+mn-cs"/>
      </a:defRPr>
    </a:lvl2pPr>
    <a:lvl3pPr marL="901112" algn="l" defTabSz="450556" rtl="0" eaLnBrk="0" fontAlgn="base" hangingPunct="0">
      <a:spcBef>
        <a:spcPct val="30000"/>
      </a:spcBef>
      <a:spcAft>
        <a:spcPct val="0"/>
      </a:spcAft>
      <a:defRPr kumimoji="1" sz="1224" kern="1200">
        <a:solidFill>
          <a:schemeClr val="tx1"/>
        </a:solidFill>
        <a:latin typeface="+mn-lt"/>
        <a:ea typeface="+mn-ea"/>
        <a:cs typeface="+mn-cs"/>
      </a:defRPr>
    </a:lvl3pPr>
    <a:lvl4pPr marL="1351668" algn="l" defTabSz="450556" rtl="0" eaLnBrk="0" fontAlgn="base" hangingPunct="0">
      <a:spcBef>
        <a:spcPct val="30000"/>
      </a:spcBef>
      <a:spcAft>
        <a:spcPct val="0"/>
      </a:spcAft>
      <a:defRPr kumimoji="1" sz="1224" kern="1200">
        <a:solidFill>
          <a:schemeClr val="tx1"/>
        </a:solidFill>
        <a:latin typeface="+mn-lt"/>
        <a:ea typeface="+mn-ea"/>
        <a:cs typeface="+mn-cs"/>
      </a:defRPr>
    </a:lvl4pPr>
    <a:lvl5pPr marL="1802224" algn="l" defTabSz="450556" rtl="0" eaLnBrk="0" fontAlgn="base" hangingPunct="0">
      <a:spcBef>
        <a:spcPct val="30000"/>
      </a:spcBef>
      <a:spcAft>
        <a:spcPct val="0"/>
      </a:spcAft>
      <a:defRPr kumimoji="1" sz="1224" kern="1200">
        <a:solidFill>
          <a:schemeClr val="tx1"/>
        </a:solidFill>
        <a:latin typeface="+mn-lt"/>
        <a:ea typeface="+mn-ea"/>
        <a:cs typeface="+mn-cs"/>
      </a:defRPr>
    </a:lvl5pPr>
    <a:lvl6pPr marL="2252780" algn="l" defTabSz="450556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6pPr>
    <a:lvl7pPr marL="2703336" algn="l" defTabSz="450556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7pPr>
    <a:lvl8pPr marL="3153892" algn="l" defTabSz="450556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8pPr>
    <a:lvl9pPr marL="3604448" algn="l" defTabSz="450556" rtl="0" eaLnBrk="1" latinLnBrk="0" hangingPunct="1">
      <a:defRPr sz="122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144713" y="685800"/>
            <a:ext cx="2568575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ED9E0-88F8-431A-9CF7-956F7C03C3C9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839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66979" y="3131540"/>
            <a:ext cx="6425725" cy="216080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33953" y="5712358"/>
            <a:ext cx="5291773" cy="2576159"/>
          </a:xfrm>
        </p:spPr>
        <p:txBody>
          <a:bodyPr/>
          <a:lstStyle>
            <a:lvl1pPr marL="0" indent="0" algn="ctr">
              <a:buNone/>
              <a:defRPr/>
            </a:lvl1pPr>
            <a:lvl2pPr marL="536790" indent="0" algn="ctr">
              <a:buNone/>
              <a:defRPr/>
            </a:lvl2pPr>
            <a:lvl3pPr marL="1073582" indent="0" algn="ctr">
              <a:buNone/>
              <a:defRPr/>
            </a:lvl3pPr>
            <a:lvl4pPr marL="1610374" indent="0" algn="ctr">
              <a:buNone/>
              <a:defRPr/>
            </a:lvl4pPr>
            <a:lvl5pPr marL="2147165" indent="0" algn="ctr">
              <a:buNone/>
              <a:defRPr/>
            </a:lvl5pPr>
            <a:lvl6pPr marL="2683956" indent="0" algn="ctr">
              <a:buNone/>
              <a:defRPr/>
            </a:lvl6pPr>
            <a:lvl7pPr marL="3220746" indent="0" algn="ctr">
              <a:buNone/>
              <a:defRPr/>
            </a:lvl7pPr>
            <a:lvl8pPr marL="3757539" indent="0" algn="ctr">
              <a:buNone/>
              <a:defRPr/>
            </a:lvl8pPr>
            <a:lvl9pPr marL="4294329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4BA02-51DE-455C-9B61-FFBEF933543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B70B3-0273-4913-A5D0-1011110B5FA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480768" y="403703"/>
            <a:ext cx="1700927" cy="86012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77984" y="403703"/>
            <a:ext cx="4976786" cy="86012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4D0A5-05B8-43F8-A234-B5F802EF48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6FD3C-1550-409F-A4DC-8D113F6FB1E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7167" y="6477747"/>
            <a:ext cx="6425725" cy="2002124"/>
          </a:xfrm>
        </p:spPr>
        <p:txBody>
          <a:bodyPr anchor="t"/>
          <a:lstStyle>
            <a:lvl1pPr algn="l">
              <a:defRPr sz="4711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97167" y="4272602"/>
            <a:ext cx="6425725" cy="2205136"/>
          </a:xfrm>
        </p:spPr>
        <p:txBody>
          <a:bodyPr anchor="b"/>
          <a:lstStyle>
            <a:lvl1pPr marL="0" indent="0">
              <a:buNone/>
              <a:defRPr sz="2356"/>
            </a:lvl1pPr>
            <a:lvl2pPr marL="536790" indent="0">
              <a:buNone/>
              <a:defRPr sz="2131"/>
            </a:lvl2pPr>
            <a:lvl3pPr marL="1073582" indent="0">
              <a:buNone/>
              <a:defRPr sz="1907"/>
            </a:lvl3pPr>
            <a:lvl4pPr marL="1610374" indent="0">
              <a:buNone/>
              <a:defRPr sz="1682"/>
            </a:lvl4pPr>
            <a:lvl5pPr marL="2147165" indent="0">
              <a:buNone/>
              <a:defRPr sz="1682"/>
            </a:lvl5pPr>
            <a:lvl6pPr marL="2683956" indent="0">
              <a:buNone/>
              <a:defRPr sz="1682"/>
            </a:lvl6pPr>
            <a:lvl7pPr marL="3220746" indent="0">
              <a:buNone/>
              <a:defRPr sz="1682"/>
            </a:lvl7pPr>
            <a:lvl8pPr marL="3757539" indent="0">
              <a:buNone/>
              <a:defRPr sz="1682"/>
            </a:lvl8pPr>
            <a:lvl9pPr marL="4294329" indent="0">
              <a:buNone/>
              <a:defRPr sz="1682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C4DCE-5BB4-460C-88D5-DAD013941DE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77985" y="2352156"/>
            <a:ext cx="3338856" cy="6652746"/>
          </a:xfrm>
        </p:spPr>
        <p:txBody>
          <a:bodyPr/>
          <a:lstStyle>
            <a:lvl1pPr>
              <a:defRPr sz="3253"/>
            </a:lvl1pPr>
            <a:lvl2pPr>
              <a:defRPr sz="2804"/>
            </a:lvl2pPr>
            <a:lvl3pPr>
              <a:defRPr sz="2356"/>
            </a:lvl3pPr>
            <a:lvl4pPr>
              <a:defRPr sz="2131"/>
            </a:lvl4pPr>
            <a:lvl5pPr>
              <a:defRPr sz="2131"/>
            </a:lvl5pPr>
            <a:lvl6pPr>
              <a:defRPr sz="2131"/>
            </a:lvl6pPr>
            <a:lvl7pPr>
              <a:defRPr sz="2131"/>
            </a:lvl7pPr>
            <a:lvl8pPr>
              <a:defRPr sz="2131"/>
            </a:lvl8pPr>
            <a:lvl9pPr>
              <a:defRPr sz="2131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842837" y="2352156"/>
            <a:ext cx="3338856" cy="6652746"/>
          </a:xfrm>
        </p:spPr>
        <p:txBody>
          <a:bodyPr/>
          <a:lstStyle>
            <a:lvl1pPr>
              <a:defRPr sz="3253"/>
            </a:lvl1pPr>
            <a:lvl2pPr>
              <a:defRPr sz="2804"/>
            </a:lvl2pPr>
            <a:lvl3pPr>
              <a:defRPr sz="2356"/>
            </a:lvl3pPr>
            <a:lvl4pPr>
              <a:defRPr sz="2131"/>
            </a:lvl4pPr>
            <a:lvl5pPr>
              <a:defRPr sz="2131"/>
            </a:lvl5pPr>
            <a:lvl6pPr>
              <a:defRPr sz="2131"/>
            </a:lvl6pPr>
            <a:lvl7pPr>
              <a:defRPr sz="2131"/>
            </a:lvl7pPr>
            <a:lvl8pPr>
              <a:defRPr sz="2131"/>
            </a:lvl8pPr>
            <a:lvl9pPr>
              <a:defRPr sz="2131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8C097-EA26-4DDE-ABC7-61677946C22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7984" y="2256476"/>
            <a:ext cx="3340169" cy="940390"/>
          </a:xfrm>
        </p:spPr>
        <p:txBody>
          <a:bodyPr anchor="b"/>
          <a:lstStyle>
            <a:lvl1pPr marL="0" indent="0">
              <a:buNone/>
              <a:defRPr sz="2804" b="1"/>
            </a:lvl1pPr>
            <a:lvl2pPr marL="536790" indent="0">
              <a:buNone/>
              <a:defRPr sz="2356" b="1"/>
            </a:lvl2pPr>
            <a:lvl3pPr marL="1073582" indent="0">
              <a:buNone/>
              <a:defRPr sz="2131" b="1"/>
            </a:lvl3pPr>
            <a:lvl4pPr marL="1610374" indent="0">
              <a:buNone/>
              <a:defRPr sz="1907" b="1"/>
            </a:lvl4pPr>
            <a:lvl5pPr marL="2147165" indent="0">
              <a:buNone/>
              <a:defRPr sz="1907" b="1"/>
            </a:lvl5pPr>
            <a:lvl6pPr marL="2683956" indent="0">
              <a:buNone/>
              <a:defRPr sz="1907" b="1"/>
            </a:lvl6pPr>
            <a:lvl7pPr marL="3220746" indent="0">
              <a:buNone/>
              <a:defRPr sz="1907" b="1"/>
            </a:lvl7pPr>
            <a:lvl8pPr marL="3757539" indent="0">
              <a:buNone/>
              <a:defRPr sz="1907" b="1"/>
            </a:lvl8pPr>
            <a:lvl9pPr marL="4294329" indent="0">
              <a:buNone/>
              <a:defRPr sz="1907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77984" y="3196868"/>
            <a:ext cx="3340169" cy="5808028"/>
          </a:xfrm>
        </p:spPr>
        <p:txBody>
          <a:bodyPr/>
          <a:lstStyle>
            <a:lvl1pPr>
              <a:defRPr sz="2804"/>
            </a:lvl1pPr>
            <a:lvl2pPr>
              <a:defRPr sz="2356"/>
            </a:lvl2pPr>
            <a:lvl3pPr>
              <a:defRPr sz="2131"/>
            </a:lvl3pPr>
            <a:lvl4pPr>
              <a:defRPr sz="1907"/>
            </a:lvl4pPr>
            <a:lvl5pPr>
              <a:defRPr sz="1907"/>
            </a:lvl5pPr>
            <a:lvl6pPr>
              <a:defRPr sz="1907"/>
            </a:lvl6pPr>
            <a:lvl7pPr>
              <a:defRPr sz="1907"/>
            </a:lvl7pPr>
            <a:lvl8pPr>
              <a:defRPr sz="1907"/>
            </a:lvl8pPr>
            <a:lvl9pPr>
              <a:defRPr sz="190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840212" y="2256476"/>
            <a:ext cx="3341482" cy="940390"/>
          </a:xfrm>
        </p:spPr>
        <p:txBody>
          <a:bodyPr anchor="b"/>
          <a:lstStyle>
            <a:lvl1pPr marL="0" indent="0">
              <a:buNone/>
              <a:defRPr sz="2804" b="1"/>
            </a:lvl1pPr>
            <a:lvl2pPr marL="536790" indent="0">
              <a:buNone/>
              <a:defRPr sz="2356" b="1"/>
            </a:lvl2pPr>
            <a:lvl3pPr marL="1073582" indent="0">
              <a:buNone/>
              <a:defRPr sz="2131" b="1"/>
            </a:lvl3pPr>
            <a:lvl4pPr marL="1610374" indent="0">
              <a:buNone/>
              <a:defRPr sz="1907" b="1"/>
            </a:lvl4pPr>
            <a:lvl5pPr marL="2147165" indent="0">
              <a:buNone/>
              <a:defRPr sz="1907" b="1"/>
            </a:lvl5pPr>
            <a:lvl6pPr marL="2683956" indent="0">
              <a:buNone/>
              <a:defRPr sz="1907" b="1"/>
            </a:lvl6pPr>
            <a:lvl7pPr marL="3220746" indent="0">
              <a:buNone/>
              <a:defRPr sz="1907" b="1"/>
            </a:lvl7pPr>
            <a:lvl8pPr marL="3757539" indent="0">
              <a:buNone/>
              <a:defRPr sz="1907" b="1"/>
            </a:lvl8pPr>
            <a:lvl9pPr marL="4294329" indent="0">
              <a:buNone/>
              <a:defRPr sz="1907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840212" y="3196868"/>
            <a:ext cx="3341482" cy="5808028"/>
          </a:xfrm>
        </p:spPr>
        <p:txBody>
          <a:bodyPr/>
          <a:lstStyle>
            <a:lvl1pPr>
              <a:defRPr sz="2804"/>
            </a:lvl1pPr>
            <a:lvl2pPr>
              <a:defRPr sz="2356"/>
            </a:lvl2pPr>
            <a:lvl3pPr>
              <a:defRPr sz="2131"/>
            </a:lvl3pPr>
            <a:lvl4pPr>
              <a:defRPr sz="1907"/>
            </a:lvl4pPr>
            <a:lvl5pPr>
              <a:defRPr sz="1907"/>
            </a:lvl5pPr>
            <a:lvl6pPr>
              <a:defRPr sz="1907"/>
            </a:lvl6pPr>
            <a:lvl7pPr>
              <a:defRPr sz="1907"/>
            </a:lvl7pPr>
            <a:lvl8pPr>
              <a:defRPr sz="1907"/>
            </a:lvl8pPr>
            <a:lvl9pPr>
              <a:defRPr sz="190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19727-2544-455E-B6B6-E92BC5BF1D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EC362-D8E2-4914-A548-B624E69484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C0DD7-81D9-4B32-A474-D822602BC1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7989" y="401363"/>
            <a:ext cx="2487081" cy="1708106"/>
          </a:xfrm>
        </p:spPr>
        <p:txBody>
          <a:bodyPr anchor="b"/>
          <a:lstStyle>
            <a:lvl1pPr algn="l">
              <a:defRPr sz="2356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55626" y="401372"/>
            <a:ext cx="4226068" cy="8603535"/>
          </a:xfrm>
        </p:spPr>
        <p:txBody>
          <a:bodyPr/>
          <a:lstStyle>
            <a:lvl1pPr>
              <a:defRPr sz="3702"/>
            </a:lvl1pPr>
            <a:lvl2pPr>
              <a:defRPr sz="3253"/>
            </a:lvl2pPr>
            <a:lvl3pPr>
              <a:defRPr sz="2804"/>
            </a:lvl3pPr>
            <a:lvl4pPr>
              <a:defRPr sz="2356"/>
            </a:lvl4pPr>
            <a:lvl5pPr>
              <a:defRPr sz="2356"/>
            </a:lvl5pPr>
            <a:lvl6pPr>
              <a:defRPr sz="2356"/>
            </a:lvl6pPr>
            <a:lvl7pPr>
              <a:defRPr sz="2356"/>
            </a:lvl7pPr>
            <a:lvl8pPr>
              <a:defRPr sz="2356"/>
            </a:lvl8pPr>
            <a:lvl9pPr>
              <a:defRPr sz="2356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77989" y="2109471"/>
            <a:ext cx="2487081" cy="6895428"/>
          </a:xfrm>
        </p:spPr>
        <p:txBody>
          <a:bodyPr/>
          <a:lstStyle>
            <a:lvl1pPr marL="0" indent="0">
              <a:buNone/>
              <a:defRPr sz="1682"/>
            </a:lvl1pPr>
            <a:lvl2pPr marL="536790" indent="0">
              <a:buNone/>
              <a:defRPr sz="1458"/>
            </a:lvl2pPr>
            <a:lvl3pPr marL="1073582" indent="0">
              <a:buNone/>
              <a:defRPr sz="1122"/>
            </a:lvl3pPr>
            <a:lvl4pPr marL="1610374" indent="0">
              <a:buNone/>
              <a:defRPr sz="1010"/>
            </a:lvl4pPr>
            <a:lvl5pPr marL="2147165" indent="0">
              <a:buNone/>
              <a:defRPr sz="1010"/>
            </a:lvl5pPr>
            <a:lvl6pPr marL="2683956" indent="0">
              <a:buNone/>
              <a:defRPr sz="1010"/>
            </a:lvl6pPr>
            <a:lvl7pPr marL="3220746" indent="0">
              <a:buNone/>
              <a:defRPr sz="1010"/>
            </a:lvl7pPr>
            <a:lvl8pPr marL="3757539" indent="0">
              <a:buNone/>
              <a:defRPr sz="1010"/>
            </a:lvl8pPr>
            <a:lvl9pPr marL="4294329" indent="0">
              <a:buNone/>
              <a:defRPr sz="101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904F3-2821-4F2B-B3D1-EECE49D9DF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1750" y="7056442"/>
            <a:ext cx="4535805" cy="833052"/>
          </a:xfrm>
        </p:spPr>
        <p:txBody>
          <a:bodyPr anchor="b"/>
          <a:lstStyle>
            <a:lvl1pPr algn="l">
              <a:defRPr sz="2356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481750" y="900726"/>
            <a:ext cx="4535805" cy="6048375"/>
          </a:xfrm>
        </p:spPr>
        <p:txBody>
          <a:bodyPr/>
          <a:lstStyle>
            <a:lvl1pPr marL="0" indent="0">
              <a:buNone/>
              <a:defRPr sz="3702"/>
            </a:lvl1pPr>
            <a:lvl2pPr marL="536790" indent="0">
              <a:buNone/>
              <a:defRPr sz="3253"/>
            </a:lvl2pPr>
            <a:lvl3pPr marL="1073582" indent="0">
              <a:buNone/>
              <a:defRPr sz="2804"/>
            </a:lvl3pPr>
            <a:lvl4pPr marL="1610374" indent="0">
              <a:buNone/>
              <a:defRPr sz="2356"/>
            </a:lvl4pPr>
            <a:lvl5pPr marL="2147165" indent="0">
              <a:buNone/>
              <a:defRPr sz="2356"/>
            </a:lvl5pPr>
            <a:lvl6pPr marL="2683956" indent="0">
              <a:buNone/>
              <a:defRPr sz="2356"/>
            </a:lvl6pPr>
            <a:lvl7pPr marL="3220746" indent="0">
              <a:buNone/>
              <a:defRPr sz="2356"/>
            </a:lvl7pPr>
            <a:lvl8pPr marL="3757539" indent="0">
              <a:buNone/>
              <a:defRPr sz="2356"/>
            </a:lvl8pPr>
            <a:lvl9pPr marL="4294329" indent="0">
              <a:buNone/>
              <a:defRPr sz="2356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481750" y="7889492"/>
            <a:ext cx="4535805" cy="1183073"/>
          </a:xfrm>
        </p:spPr>
        <p:txBody>
          <a:bodyPr/>
          <a:lstStyle>
            <a:lvl1pPr marL="0" indent="0">
              <a:buNone/>
              <a:defRPr sz="1682"/>
            </a:lvl1pPr>
            <a:lvl2pPr marL="536790" indent="0">
              <a:buNone/>
              <a:defRPr sz="1458"/>
            </a:lvl2pPr>
            <a:lvl3pPr marL="1073582" indent="0">
              <a:buNone/>
              <a:defRPr sz="1122"/>
            </a:lvl3pPr>
            <a:lvl4pPr marL="1610374" indent="0">
              <a:buNone/>
              <a:defRPr sz="1010"/>
            </a:lvl4pPr>
            <a:lvl5pPr marL="2147165" indent="0">
              <a:buNone/>
              <a:defRPr sz="1010"/>
            </a:lvl5pPr>
            <a:lvl6pPr marL="2683956" indent="0">
              <a:buNone/>
              <a:defRPr sz="1010"/>
            </a:lvl6pPr>
            <a:lvl7pPr marL="3220746" indent="0">
              <a:buNone/>
              <a:defRPr sz="1010"/>
            </a:lvl7pPr>
            <a:lvl8pPr marL="3757539" indent="0">
              <a:buNone/>
              <a:defRPr sz="1010"/>
            </a:lvl8pPr>
            <a:lvl9pPr marL="4294329" indent="0">
              <a:buNone/>
              <a:defRPr sz="101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E28F8-68B1-4C46-BE77-83E45751B41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00" y="403695"/>
            <a:ext cx="6804078" cy="1680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0" tIns="47855" rIns="95710" bIns="4785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00" y="2352153"/>
            <a:ext cx="6804078" cy="6652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0" tIns="47855" rIns="95710" bIns="478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03" y="9179904"/>
            <a:ext cx="1764293" cy="700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10" tIns="47855" rIns="95710" bIns="47855" numCol="1" anchor="t" anchorCtr="0" compatLnSpc="1">
            <a:prstTxWarp prst="textNoShape">
              <a:avLst/>
            </a:prstTxWarp>
          </a:bodyPr>
          <a:lstStyle>
            <a:lvl1pPr>
              <a:defRPr sz="1682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2" y="9179904"/>
            <a:ext cx="2393959" cy="700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10" tIns="47855" rIns="95710" bIns="47855" numCol="1" anchor="t" anchorCtr="0" compatLnSpc="1">
            <a:prstTxWarp prst="textNoShape">
              <a:avLst/>
            </a:prstTxWarp>
          </a:bodyPr>
          <a:lstStyle>
            <a:lvl1pPr algn="ctr">
              <a:defRPr sz="1682">
                <a:latin typeface="Arial" charset="0"/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7585" y="9179904"/>
            <a:ext cx="1764293" cy="700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10" tIns="47855" rIns="95710" bIns="47855" numCol="1" anchor="t" anchorCtr="0" compatLnSpc="1">
            <a:prstTxWarp prst="textNoShape">
              <a:avLst/>
            </a:prstTxWarp>
          </a:bodyPr>
          <a:lstStyle>
            <a:lvl1pPr algn="r">
              <a:defRPr sz="1682">
                <a:latin typeface="Arial" pitchFamily="34" charset="0"/>
              </a:defRPr>
            </a:lvl1pPr>
          </a:lstStyle>
          <a:p>
            <a:pPr>
              <a:defRPr/>
            </a:pPr>
            <a:fld id="{6B72979B-AF5C-49F6-8944-93099090E5F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5160">
          <a:solidFill>
            <a:schemeClr val="tx2"/>
          </a:solidFill>
          <a:latin typeface="+mj-lt"/>
          <a:ea typeface="+mj-ea"/>
          <a:cs typeface="宋体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516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516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516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5160">
          <a:solidFill>
            <a:schemeClr val="tx2"/>
          </a:solidFill>
          <a:latin typeface="Arial" charset="0"/>
          <a:ea typeface="宋体" pitchFamily="2" charset="-122"/>
          <a:cs typeface="宋体" charset="0"/>
        </a:defRPr>
      </a:lvl5pPr>
      <a:lvl6pPr marL="536790" algn="ctr" rtl="0" fontAlgn="base">
        <a:spcBef>
          <a:spcPct val="0"/>
        </a:spcBef>
        <a:spcAft>
          <a:spcPct val="0"/>
        </a:spcAft>
        <a:defRPr sz="5160">
          <a:solidFill>
            <a:schemeClr val="tx2"/>
          </a:solidFill>
          <a:latin typeface="Arial" charset="0"/>
          <a:ea typeface="宋体" pitchFamily="2" charset="-122"/>
        </a:defRPr>
      </a:lvl6pPr>
      <a:lvl7pPr marL="1073582" algn="ctr" rtl="0" fontAlgn="base">
        <a:spcBef>
          <a:spcPct val="0"/>
        </a:spcBef>
        <a:spcAft>
          <a:spcPct val="0"/>
        </a:spcAft>
        <a:defRPr sz="5160">
          <a:solidFill>
            <a:schemeClr val="tx2"/>
          </a:solidFill>
          <a:latin typeface="Arial" charset="0"/>
          <a:ea typeface="宋体" pitchFamily="2" charset="-122"/>
        </a:defRPr>
      </a:lvl7pPr>
      <a:lvl8pPr marL="1610374" algn="ctr" rtl="0" fontAlgn="base">
        <a:spcBef>
          <a:spcPct val="0"/>
        </a:spcBef>
        <a:spcAft>
          <a:spcPct val="0"/>
        </a:spcAft>
        <a:defRPr sz="5160">
          <a:solidFill>
            <a:schemeClr val="tx2"/>
          </a:solidFill>
          <a:latin typeface="Arial" charset="0"/>
          <a:ea typeface="宋体" pitchFamily="2" charset="-122"/>
        </a:defRPr>
      </a:lvl8pPr>
      <a:lvl9pPr marL="2147165" algn="ctr" rtl="0" fontAlgn="base">
        <a:spcBef>
          <a:spcPct val="0"/>
        </a:spcBef>
        <a:spcAft>
          <a:spcPct val="0"/>
        </a:spcAft>
        <a:defRPr sz="516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402593" indent="-402593" algn="l" rtl="0" eaLnBrk="0" fontAlgn="base" hangingPunct="0">
        <a:spcBef>
          <a:spcPct val="20000"/>
        </a:spcBef>
        <a:spcAft>
          <a:spcPct val="0"/>
        </a:spcAft>
        <a:buChar char="•"/>
        <a:defRPr kumimoji="1" sz="3702">
          <a:solidFill>
            <a:schemeClr val="tx1"/>
          </a:solidFill>
          <a:latin typeface="+mn-lt"/>
          <a:ea typeface="+mn-ea"/>
          <a:cs typeface="宋体" charset="0"/>
        </a:defRPr>
      </a:lvl1pPr>
      <a:lvl2pPr marL="872286" indent="-335495" algn="l" rtl="0" eaLnBrk="0" fontAlgn="base" hangingPunct="0">
        <a:spcBef>
          <a:spcPct val="20000"/>
        </a:spcBef>
        <a:spcAft>
          <a:spcPct val="0"/>
        </a:spcAft>
        <a:buChar char="–"/>
        <a:defRPr kumimoji="1" sz="3253">
          <a:solidFill>
            <a:schemeClr val="tx1"/>
          </a:solidFill>
          <a:latin typeface="+mn-lt"/>
          <a:ea typeface="+mn-ea"/>
        </a:defRPr>
      </a:lvl2pPr>
      <a:lvl3pPr marL="1341977" indent="-268396" algn="l" rtl="0" eaLnBrk="0" fontAlgn="base" hangingPunct="0">
        <a:spcBef>
          <a:spcPct val="20000"/>
        </a:spcBef>
        <a:spcAft>
          <a:spcPct val="0"/>
        </a:spcAft>
        <a:buChar char="•"/>
        <a:defRPr kumimoji="1" sz="2804">
          <a:solidFill>
            <a:schemeClr val="tx1"/>
          </a:solidFill>
          <a:latin typeface="+mn-lt"/>
          <a:ea typeface="+mn-ea"/>
        </a:defRPr>
      </a:lvl3pPr>
      <a:lvl4pPr marL="1878769" indent="-268396" algn="l" rtl="0" eaLnBrk="0" fontAlgn="base" hangingPunct="0">
        <a:spcBef>
          <a:spcPct val="20000"/>
        </a:spcBef>
        <a:spcAft>
          <a:spcPct val="0"/>
        </a:spcAft>
        <a:buChar char="–"/>
        <a:defRPr kumimoji="1" sz="2356">
          <a:solidFill>
            <a:schemeClr val="tx1"/>
          </a:solidFill>
          <a:latin typeface="+mn-lt"/>
          <a:ea typeface="+mn-ea"/>
        </a:defRPr>
      </a:lvl4pPr>
      <a:lvl5pPr marL="2415560" indent="-268396" algn="l" rtl="0" eaLnBrk="0" fontAlgn="base" hangingPunct="0">
        <a:spcBef>
          <a:spcPct val="20000"/>
        </a:spcBef>
        <a:spcAft>
          <a:spcPct val="0"/>
        </a:spcAft>
        <a:buChar char="»"/>
        <a:defRPr kumimoji="1" sz="2356">
          <a:solidFill>
            <a:schemeClr val="tx1"/>
          </a:solidFill>
          <a:latin typeface="+mn-lt"/>
          <a:ea typeface="+mn-ea"/>
        </a:defRPr>
      </a:lvl5pPr>
      <a:lvl6pPr marL="2952352" indent="-268396" algn="l" rtl="0" fontAlgn="base">
        <a:spcBef>
          <a:spcPct val="20000"/>
        </a:spcBef>
        <a:spcAft>
          <a:spcPct val="0"/>
        </a:spcAft>
        <a:buChar char="»"/>
        <a:defRPr sz="2356">
          <a:solidFill>
            <a:schemeClr val="tx1"/>
          </a:solidFill>
          <a:latin typeface="+mn-lt"/>
          <a:ea typeface="+mn-ea"/>
        </a:defRPr>
      </a:lvl6pPr>
      <a:lvl7pPr marL="3489142" indent="-268396" algn="l" rtl="0" fontAlgn="base">
        <a:spcBef>
          <a:spcPct val="20000"/>
        </a:spcBef>
        <a:spcAft>
          <a:spcPct val="0"/>
        </a:spcAft>
        <a:buChar char="»"/>
        <a:defRPr sz="2356">
          <a:solidFill>
            <a:schemeClr val="tx1"/>
          </a:solidFill>
          <a:latin typeface="+mn-lt"/>
          <a:ea typeface="+mn-ea"/>
        </a:defRPr>
      </a:lvl7pPr>
      <a:lvl8pPr marL="4025934" indent="-268396" algn="l" rtl="0" fontAlgn="base">
        <a:spcBef>
          <a:spcPct val="20000"/>
        </a:spcBef>
        <a:spcAft>
          <a:spcPct val="0"/>
        </a:spcAft>
        <a:buChar char="»"/>
        <a:defRPr sz="2356">
          <a:solidFill>
            <a:schemeClr val="tx1"/>
          </a:solidFill>
          <a:latin typeface="+mn-lt"/>
          <a:ea typeface="+mn-ea"/>
        </a:defRPr>
      </a:lvl8pPr>
      <a:lvl9pPr marL="4562725" indent="-268396" algn="l" rtl="0" fontAlgn="base">
        <a:spcBef>
          <a:spcPct val="20000"/>
        </a:spcBef>
        <a:spcAft>
          <a:spcPct val="0"/>
        </a:spcAft>
        <a:buChar char="»"/>
        <a:defRPr sz="2356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1073582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1pPr>
      <a:lvl2pPr marL="536790" algn="l" defTabSz="1073582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2pPr>
      <a:lvl3pPr marL="1073582" algn="l" defTabSz="1073582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3pPr>
      <a:lvl4pPr marL="1610374" algn="l" defTabSz="1073582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4pPr>
      <a:lvl5pPr marL="2147165" algn="l" defTabSz="1073582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5pPr>
      <a:lvl6pPr marL="2683956" algn="l" defTabSz="1073582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6pPr>
      <a:lvl7pPr marL="3220746" algn="l" defTabSz="1073582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7pPr>
      <a:lvl8pPr marL="3757539" algn="l" defTabSz="1073582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8pPr>
      <a:lvl9pPr marL="4294329" algn="l" defTabSz="1073582" rtl="0" eaLnBrk="1" latinLnBrk="0" hangingPunct="1">
        <a:defRPr sz="21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矩形 104">
            <a:extLst>
              <a:ext uri="{FF2B5EF4-FFF2-40B4-BE49-F238E27FC236}">
                <a16:creationId xmlns:a16="http://schemas.microsoft.com/office/drawing/2014/main" id="{103EF979-BA81-4B0C-ABF8-7ADB3B4FDC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603" y="6592356"/>
            <a:ext cx="7287834" cy="728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1362" tIns="55681" rIns="111362" bIns="55681">
            <a:spAutoFit/>
          </a:bodyPr>
          <a:lstStyle/>
          <a:p>
            <a:pPr algn="just"/>
            <a:r>
              <a:rPr lang="en-GB" altLang="zh-CN" sz="1000" b="1" kern="100" dirty="0">
                <a:latin typeface="Cambria" panose="02040503050406030204" pitchFamily="18" charset="0"/>
                <a:ea typeface="楷体" panose="02010609060101010101" pitchFamily="49" charset="-122"/>
              </a:rPr>
              <a:t>Fig. S1. </a:t>
            </a:r>
            <a:r>
              <a:rPr lang="en-GB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Discovery of a novel haplotype </a:t>
            </a:r>
            <a:r>
              <a:rPr lang="en-GB" altLang="zh-CN" sz="1000" i="1" kern="100" dirty="0" err="1">
                <a:latin typeface="Cambria" panose="02040503050406030204" pitchFamily="18" charset="0"/>
                <a:ea typeface="楷体" panose="02010609060101010101" pitchFamily="49" charset="-122"/>
              </a:rPr>
              <a:t>AvrPii</a:t>
            </a:r>
            <a:r>
              <a:rPr lang="en-GB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-C in Chinese populations of </a:t>
            </a:r>
            <a:r>
              <a:rPr lang="en-GB" altLang="zh-CN" sz="1000" i="1" kern="100" dirty="0">
                <a:latin typeface="Cambria" panose="02040503050406030204" pitchFamily="18" charset="0"/>
                <a:ea typeface="楷体" panose="02010609060101010101" pitchFamily="49" charset="-122"/>
              </a:rPr>
              <a:t>M</a:t>
            </a:r>
            <a:r>
              <a:rPr lang="en-GB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. </a:t>
            </a:r>
            <a:r>
              <a:rPr lang="en-GB" altLang="zh-CN" sz="1000" i="1" kern="100" dirty="0" err="1">
                <a:latin typeface="Cambria" panose="02040503050406030204" pitchFamily="18" charset="0"/>
                <a:ea typeface="楷体" panose="02010609060101010101" pitchFamily="49" charset="-122"/>
              </a:rPr>
              <a:t>oryzae</a:t>
            </a:r>
            <a:r>
              <a:rPr lang="en-GB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. (</a:t>
            </a:r>
            <a:r>
              <a:rPr lang="en-GB" altLang="zh-CN" sz="1000" b="1" kern="100" dirty="0">
                <a:latin typeface="Cambria" panose="02040503050406030204" pitchFamily="18" charset="0"/>
                <a:ea typeface="楷体" panose="02010609060101010101" pitchFamily="49" charset="-122"/>
              </a:rPr>
              <a:t>A</a:t>
            </a:r>
            <a:r>
              <a:rPr lang="en-GB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) Creation of 5’ (left) and 3’ (right) regions of </a:t>
            </a:r>
            <a:r>
              <a:rPr lang="en-GB" altLang="zh-CN" sz="1000" i="1" kern="100" dirty="0" err="1">
                <a:latin typeface="Cambria" panose="02040503050406030204" pitchFamily="18" charset="0"/>
                <a:ea typeface="楷体" panose="02010609060101010101" pitchFamily="49" charset="-122"/>
              </a:rPr>
              <a:t>AvrPii</a:t>
            </a:r>
            <a:r>
              <a:rPr lang="en-GB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-C</a:t>
            </a:r>
            <a:r>
              <a:rPr lang="en-GB" altLang="zh-CN" sz="1000" i="1" kern="100" dirty="0">
                <a:latin typeface="Cambria" panose="02040503050406030204" pitchFamily="18" charset="0"/>
                <a:ea typeface="楷体" panose="02010609060101010101" pitchFamily="49" charset="-122"/>
              </a:rPr>
              <a:t> </a:t>
            </a:r>
            <a:r>
              <a:rPr lang="en-GB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of the Chinese isolate, CHL346, via TAIL-PCR approach</a:t>
            </a:r>
            <a:r>
              <a:rPr lang="en-US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, </a:t>
            </a:r>
            <a:r>
              <a:rPr lang="en-GB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in which only products derived from round 2 and 3 were shown</a:t>
            </a:r>
            <a:r>
              <a:rPr lang="en-US" altLang="zh-CN" sz="1000" kern="100" dirty="0">
                <a:latin typeface="Cambria" panose="02040503050406030204" pitchFamily="18" charset="0"/>
              </a:rPr>
              <a:t>, M, </a:t>
            </a:r>
            <a:r>
              <a:rPr lang="en-GB" altLang="zh-CN" sz="1000" kern="100" dirty="0">
                <a:latin typeface="Cambria" panose="02040503050406030204" pitchFamily="18" charset="0"/>
              </a:rPr>
              <a:t>DNA ladder</a:t>
            </a:r>
            <a:r>
              <a:rPr lang="en-US" altLang="zh-CN" sz="1000" kern="100" dirty="0">
                <a:latin typeface="Cambria" panose="02040503050406030204" pitchFamily="18" charset="0"/>
              </a:rPr>
              <a:t> (15000 bp)</a:t>
            </a:r>
            <a:r>
              <a:rPr lang="en-US" altLang="zh-CN" sz="1000" kern="100" dirty="0">
                <a:solidFill>
                  <a:srgbClr val="000000"/>
                </a:solidFill>
                <a:latin typeface="Cambria" panose="02040503050406030204" pitchFamily="18" charset="0"/>
              </a:rPr>
              <a:t>. (</a:t>
            </a:r>
            <a:r>
              <a:rPr lang="en-GB" altLang="zh-CN" sz="1000" b="1" kern="100" dirty="0">
                <a:latin typeface="Cambria" panose="02040503050406030204" pitchFamily="18" charset="0"/>
                <a:ea typeface="楷体" panose="02010609060101010101" pitchFamily="49" charset="-122"/>
              </a:rPr>
              <a:t>B-C</a:t>
            </a:r>
            <a:r>
              <a:rPr lang="en-GB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) Alignment of coding sequences and amino acid sequences of both haplotypes, in which </a:t>
            </a:r>
            <a:r>
              <a:rPr lang="en-US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signal peptides are underlined</a:t>
            </a:r>
            <a:r>
              <a:rPr lang="en-US" altLang="zh-CN" sz="1000" kern="100">
                <a:latin typeface="Cambria" panose="02040503050406030204" pitchFamily="18" charset="0"/>
                <a:ea typeface="楷体" panose="02010609060101010101" pitchFamily="49" charset="-122"/>
              </a:rPr>
              <a:t>. </a:t>
            </a:r>
            <a:endParaRPr lang="zh-CN" altLang="zh-CN" sz="1000" kern="100" dirty="0">
              <a:latin typeface="Cambria" panose="02040503050406030204" pitchFamily="18" charset="0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6126BA8C-91B9-F18B-3FD8-51D13356A5F5}"/>
              </a:ext>
            </a:extLst>
          </p:cNvPr>
          <p:cNvGrpSpPr/>
          <p:nvPr/>
        </p:nvGrpSpPr>
        <p:grpSpPr>
          <a:xfrm>
            <a:off x="2093061" y="392112"/>
            <a:ext cx="1636224" cy="261610"/>
            <a:chOff x="3078224" y="1851430"/>
            <a:chExt cx="1636224" cy="261610"/>
          </a:xfrm>
        </p:grpSpPr>
        <p:sp>
          <p:nvSpPr>
            <p:cNvPr id="35" name="TextBox 5">
              <a:extLst>
                <a:ext uri="{FF2B5EF4-FFF2-40B4-BE49-F238E27FC236}">
                  <a16:creationId xmlns:a16="http://schemas.microsoft.com/office/drawing/2014/main" id="{D5A65EDC-86CE-9D4E-8D5D-063D5F38AE19}"/>
                </a:ext>
              </a:extLst>
            </p:cNvPr>
            <p:cNvSpPr txBox="1"/>
            <p:nvPr/>
          </p:nvSpPr>
          <p:spPr>
            <a:xfrm>
              <a:off x="3078224" y="1851430"/>
              <a:ext cx="3097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M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36" name="TextBox 13">
              <a:extLst>
                <a:ext uri="{FF2B5EF4-FFF2-40B4-BE49-F238E27FC236}">
                  <a16:creationId xmlns:a16="http://schemas.microsoft.com/office/drawing/2014/main" id="{E47C4746-7145-0314-DF25-8E0850B10469}"/>
                </a:ext>
              </a:extLst>
            </p:cNvPr>
            <p:cNvSpPr txBox="1"/>
            <p:nvPr/>
          </p:nvSpPr>
          <p:spPr>
            <a:xfrm>
              <a:off x="3488230" y="1851430"/>
              <a:ext cx="69281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Round 2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37" name="TextBox 14">
              <a:extLst>
                <a:ext uri="{FF2B5EF4-FFF2-40B4-BE49-F238E27FC236}">
                  <a16:creationId xmlns:a16="http://schemas.microsoft.com/office/drawing/2014/main" id="{49166834-0FE5-8DF3-E680-6733D740BEA0}"/>
                </a:ext>
              </a:extLst>
            </p:cNvPr>
            <p:cNvSpPr txBox="1"/>
            <p:nvPr/>
          </p:nvSpPr>
          <p:spPr>
            <a:xfrm>
              <a:off x="4021630" y="1851430"/>
              <a:ext cx="69281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Round 3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</p:grpSp>
      <p:pic>
        <p:nvPicPr>
          <p:cNvPr id="40" name="Picture 2">
            <a:extLst>
              <a:ext uri="{FF2B5EF4-FFF2-40B4-BE49-F238E27FC236}">
                <a16:creationId xmlns:a16="http://schemas.microsoft.com/office/drawing/2014/main" id="{733CB121-73F1-D412-694E-F00C0EBE3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551" y="639461"/>
            <a:ext cx="1591239" cy="1367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等腰三角形 122">
            <a:extLst>
              <a:ext uri="{FF2B5EF4-FFF2-40B4-BE49-F238E27FC236}">
                <a16:creationId xmlns:a16="http://schemas.microsoft.com/office/drawing/2014/main" id="{F8845006-4A1F-A8E6-84DA-D661E06BC23A}"/>
              </a:ext>
            </a:extLst>
          </p:cNvPr>
          <p:cNvSpPr/>
          <p:nvPr/>
        </p:nvSpPr>
        <p:spPr>
          <a:xfrm rot="16200000">
            <a:off x="3555027" y="1258653"/>
            <a:ext cx="51285" cy="9353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44" name="等腰三角形 120">
            <a:extLst>
              <a:ext uri="{FF2B5EF4-FFF2-40B4-BE49-F238E27FC236}">
                <a16:creationId xmlns:a16="http://schemas.microsoft.com/office/drawing/2014/main" id="{3FD7BD61-BDD3-6941-373C-ED3B7D3BA34F}"/>
              </a:ext>
            </a:extLst>
          </p:cNvPr>
          <p:cNvSpPr/>
          <p:nvPr/>
        </p:nvSpPr>
        <p:spPr>
          <a:xfrm rot="16200000">
            <a:off x="3030931" y="1238150"/>
            <a:ext cx="51285" cy="9353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mbria" panose="02040503050406030204" pitchFamily="18" charset="0"/>
            </a:endParaRPr>
          </a:p>
        </p:txBody>
      </p:sp>
      <p:pic>
        <p:nvPicPr>
          <p:cNvPr id="41" name="Picture 3">
            <a:extLst>
              <a:ext uri="{FF2B5EF4-FFF2-40B4-BE49-F238E27FC236}">
                <a16:creationId xmlns:a16="http://schemas.microsoft.com/office/drawing/2014/main" id="{2DC9100B-5F03-A85D-2A1C-9E6A63F25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811" y="642499"/>
            <a:ext cx="1599828" cy="1442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等腰三角形 123">
            <a:extLst>
              <a:ext uri="{FF2B5EF4-FFF2-40B4-BE49-F238E27FC236}">
                <a16:creationId xmlns:a16="http://schemas.microsoft.com/office/drawing/2014/main" id="{36E505AC-A13F-EA89-1B97-65A1E7645853}"/>
              </a:ext>
            </a:extLst>
          </p:cNvPr>
          <p:cNvSpPr/>
          <p:nvPr/>
        </p:nvSpPr>
        <p:spPr>
          <a:xfrm rot="16200000">
            <a:off x="6374427" y="1349441"/>
            <a:ext cx="51285" cy="9353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45" name="等腰三角形 121">
            <a:extLst>
              <a:ext uri="{FF2B5EF4-FFF2-40B4-BE49-F238E27FC236}">
                <a16:creationId xmlns:a16="http://schemas.microsoft.com/office/drawing/2014/main" id="{47CC6B2B-95A3-411C-8760-9162D27E048C}"/>
              </a:ext>
            </a:extLst>
          </p:cNvPr>
          <p:cNvSpPr/>
          <p:nvPr/>
        </p:nvSpPr>
        <p:spPr>
          <a:xfrm rot="16200000">
            <a:off x="5850331" y="1303361"/>
            <a:ext cx="51285" cy="9353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mbria" panose="02040503050406030204" pitchFamily="18" charset="0"/>
            </a:endParaRPr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3201D94C-CC7F-7387-4483-D39B980C8E50}"/>
              </a:ext>
            </a:extLst>
          </p:cNvPr>
          <p:cNvGrpSpPr/>
          <p:nvPr/>
        </p:nvGrpSpPr>
        <p:grpSpPr>
          <a:xfrm>
            <a:off x="4896000" y="392112"/>
            <a:ext cx="1636224" cy="261610"/>
            <a:chOff x="3078224" y="1851430"/>
            <a:chExt cx="1636224" cy="261610"/>
          </a:xfrm>
        </p:grpSpPr>
        <p:sp>
          <p:nvSpPr>
            <p:cNvPr id="56" name="TextBox 5">
              <a:extLst>
                <a:ext uri="{FF2B5EF4-FFF2-40B4-BE49-F238E27FC236}">
                  <a16:creationId xmlns:a16="http://schemas.microsoft.com/office/drawing/2014/main" id="{690ADEA4-E3AE-4CE6-F06D-29999CD60A28}"/>
                </a:ext>
              </a:extLst>
            </p:cNvPr>
            <p:cNvSpPr txBox="1"/>
            <p:nvPr/>
          </p:nvSpPr>
          <p:spPr>
            <a:xfrm>
              <a:off x="3078224" y="1851430"/>
              <a:ext cx="30970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M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7" name="TextBox 13">
              <a:extLst>
                <a:ext uri="{FF2B5EF4-FFF2-40B4-BE49-F238E27FC236}">
                  <a16:creationId xmlns:a16="http://schemas.microsoft.com/office/drawing/2014/main" id="{E69F074B-D5F2-F493-67CF-427B59E430D9}"/>
                </a:ext>
              </a:extLst>
            </p:cNvPr>
            <p:cNvSpPr txBox="1"/>
            <p:nvPr/>
          </p:nvSpPr>
          <p:spPr>
            <a:xfrm>
              <a:off x="3488230" y="1851430"/>
              <a:ext cx="69281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Round 2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8" name="TextBox 14">
              <a:extLst>
                <a:ext uri="{FF2B5EF4-FFF2-40B4-BE49-F238E27FC236}">
                  <a16:creationId xmlns:a16="http://schemas.microsoft.com/office/drawing/2014/main" id="{42DE0AC7-679B-FFE3-6448-826A4596E799}"/>
                </a:ext>
              </a:extLst>
            </p:cNvPr>
            <p:cNvSpPr txBox="1"/>
            <p:nvPr/>
          </p:nvSpPr>
          <p:spPr>
            <a:xfrm>
              <a:off x="4021630" y="1851430"/>
              <a:ext cx="69281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Round 3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</p:grpSp>
      <p:sp>
        <p:nvSpPr>
          <p:cNvPr id="79" name="TextBox 108">
            <a:extLst>
              <a:ext uri="{FF2B5EF4-FFF2-40B4-BE49-F238E27FC236}">
                <a16:creationId xmlns:a16="http://schemas.microsoft.com/office/drawing/2014/main" id="{FCF40BA4-B433-73D2-F3FA-958AFB3F6E5C}"/>
              </a:ext>
            </a:extLst>
          </p:cNvPr>
          <p:cNvSpPr txBox="1"/>
          <p:nvPr/>
        </p:nvSpPr>
        <p:spPr>
          <a:xfrm>
            <a:off x="435570" y="4277738"/>
            <a:ext cx="827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latin typeface="Cambria" panose="02040503050406030204" pitchFamily="18" charset="0"/>
                <a:cs typeface="Times New Roman" panose="02020603050405020304" pitchFamily="18" charset="0"/>
              </a:rPr>
              <a:t>Consensus</a:t>
            </a:r>
            <a:endParaRPr lang="zh-CN" altLang="en-US" sz="11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87775481-FC37-76DA-FFCC-ADBCDB1CA96A}"/>
              </a:ext>
            </a:extLst>
          </p:cNvPr>
          <p:cNvSpPr/>
          <p:nvPr/>
        </p:nvSpPr>
        <p:spPr>
          <a:xfrm>
            <a:off x="149602" y="2422847"/>
            <a:ext cx="284577" cy="20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1346" b="1" dirty="0">
                <a:latin typeface="Cambria" panose="02040503050406030204" pitchFamily="18" charset="0"/>
                <a:cs typeface="Times New Roman"/>
              </a:rPr>
              <a:t>B</a:t>
            </a:r>
            <a:endParaRPr lang="zh-CN" altLang="en-US" sz="1346" b="1" dirty="0">
              <a:latin typeface="Cambria" panose="02040503050406030204" pitchFamily="18" charset="0"/>
              <a:cs typeface="Times New Roman"/>
            </a:endParaRP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52C65776-0494-5112-EB39-911A0A742C81}"/>
              </a:ext>
            </a:extLst>
          </p:cNvPr>
          <p:cNvSpPr/>
          <p:nvPr/>
        </p:nvSpPr>
        <p:spPr>
          <a:xfrm>
            <a:off x="149603" y="4937447"/>
            <a:ext cx="284576" cy="20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1346" b="1" dirty="0">
                <a:latin typeface="Cambria" panose="02040503050406030204" pitchFamily="18" charset="0"/>
                <a:cs typeface="Times New Roman"/>
              </a:rPr>
              <a:t>C</a:t>
            </a:r>
            <a:endParaRPr lang="zh-CN" altLang="en-US" sz="1346" b="1" dirty="0">
              <a:latin typeface="Cambria" panose="02040503050406030204" pitchFamily="18" charset="0"/>
              <a:cs typeface="Times New Roman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96BCD5EA-D359-75E4-64C1-1422F2BF67FC}"/>
              </a:ext>
            </a:extLst>
          </p:cNvPr>
          <p:cNvGrpSpPr/>
          <p:nvPr/>
        </p:nvGrpSpPr>
        <p:grpSpPr>
          <a:xfrm>
            <a:off x="435570" y="2614716"/>
            <a:ext cx="6867466" cy="1905000"/>
            <a:chOff x="435570" y="3577272"/>
            <a:chExt cx="6867466" cy="1905000"/>
          </a:xfrm>
        </p:grpSpPr>
        <p:sp>
          <p:nvSpPr>
            <p:cNvPr id="69" name="TextBox 97">
              <a:extLst>
                <a:ext uri="{FF2B5EF4-FFF2-40B4-BE49-F238E27FC236}">
                  <a16:creationId xmlns:a16="http://schemas.microsoft.com/office/drawing/2014/main" id="{2027E77A-29D0-69B1-0481-2315380B2291}"/>
                </a:ext>
              </a:extLst>
            </p:cNvPr>
            <p:cNvSpPr txBox="1"/>
            <p:nvPr/>
          </p:nvSpPr>
          <p:spPr>
            <a:xfrm>
              <a:off x="570222" y="3852798"/>
              <a:ext cx="6527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 err="1">
                  <a:latin typeface="Cambria" panose="02040503050406030204" pitchFamily="18" charset="0"/>
                  <a:cs typeface="Times New Roman" panose="02020603050405020304" pitchFamily="18" charset="0"/>
                </a:rPr>
                <a:t>AvrPii</a:t>
              </a:r>
              <a:r>
                <a:rPr lang="en-US" altLang="zh-CN" sz="1100" i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-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anose="02020603050405020304" pitchFamily="18" charset="0"/>
                </a:rPr>
                <a:t>J</a:t>
              </a:r>
              <a:endParaRPr lang="zh-CN" altLang="en-US" sz="11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TextBox 107">
              <a:extLst>
                <a:ext uri="{FF2B5EF4-FFF2-40B4-BE49-F238E27FC236}">
                  <a16:creationId xmlns:a16="http://schemas.microsoft.com/office/drawing/2014/main" id="{6A65FFD3-E15B-26BB-8E5B-4991CA89EFCA}"/>
                </a:ext>
              </a:extLst>
            </p:cNvPr>
            <p:cNvSpPr txBox="1"/>
            <p:nvPr/>
          </p:nvSpPr>
          <p:spPr>
            <a:xfrm>
              <a:off x="530147" y="4046115"/>
              <a:ext cx="69281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 err="1">
                  <a:latin typeface="Cambria" panose="02040503050406030204" pitchFamily="18" charset="0"/>
                  <a:cs typeface="Times New Roman" panose="02020603050405020304" pitchFamily="18" charset="0"/>
                </a:rPr>
                <a:t>AvrPii</a:t>
              </a:r>
              <a:r>
                <a:rPr lang="en-US" altLang="zh-CN" sz="1100" i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-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11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Box 108">
              <a:extLst>
                <a:ext uri="{FF2B5EF4-FFF2-40B4-BE49-F238E27FC236}">
                  <a16:creationId xmlns:a16="http://schemas.microsoft.com/office/drawing/2014/main" id="{946A22D7-66B5-D3E5-F154-F8A795007A3F}"/>
                </a:ext>
              </a:extLst>
            </p:cNvPr>
            <p:cNvSpPr txBox="1"/>
            <p:nvPr/>
          </p:nvSpPr>
          <p:spPr>
            <a:xfrm>
              <a:off x="435570" y="4213822"/>
              <a:ext cx="82747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anose="02020603050405020304" pitchFamily="18" charset="0"/>
                </a:rPr>
                <a:t>Consensus</a:t>
              </a:r>
              <a:endParaRPr lang="zh-CN" altLang="en-US" sz="11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TextBox 97">
              <a:extLst>
                <a:ext uri="{FF2B5EF4-FFF2-40B4-BE49-F238E27FC236}">
                  <a16:creationId xmlns:a16="http://schemas.microsoft.com/office/drawing/2014/main" id="{F9DC2327-3107-A542-09A1-A0EE7180A5DC}"/>
                </a:ext>
              </a:extLst>
            </p:cNvPr>
            <p:cNvSpPr txBox="1"/>
            <p:nvPr/>
          </p:nvSpPr>
          <p:spPr>
            <a:xfrm>
              <a:off x="570222" y="4879270"/>
              <a:ext cx="6527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 err="1">
                  <a:latin typeface="Cambria" panose="02040503050406030204" pitchFamily="18" charset="0"/>
                  <a:cs typeface="Times New Roman" panose="02020603050405020304" pitchFamily="18" charset="0"/>
                </a:rPr>
                <a:t>AvrPii</a:t>
              </a:r>
              <a:r>
                <a:rPr lang="en-US" altLang="zh-CN" sz="1100" i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-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anose="02020603050405020304" pitchFamily="18" charset="0"/>
                </a:rPr>
                <a:t>J</a:t>
              </a:r>
              <a:endParaRPr lang="zh-CN" altLang="en-US" sz="11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TextBox 107">
              <a:extLst>
                <a:ext uri="{FF2B5EF4-FFF2-40B4-BE49-F238E27FC236}">
                  <a16:creationId xmlns:a16="http://schemas.microsoft.com/office/drawing/2014/main" id="{FCFDA8B7-99DD-77F8-88C6-E0CA44FD0A26}"/>
                </a:ext>
              </a:extLst>
            </p:cNvPr>
            <p:cNvSpPr txBox="1"/>
            <p:nvPr/>
          </p:nvSpPr>
          <p:spPr>
            <a:xfrm>
              <a:off x="530147" y="5072587"/>
              <a:ext cx="69281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i="1" dirty="0" err="1">
                  <a:latin typeface="Cambria" panose="02040503050406030204" pitchFamily="18" charset="0"/>
                  <a:cs typeface="Times New Roman" panose="02020603050405020304" pitchFamily="18" charset="0"/>
                </a:rPr>
                <a:t>AvrPii</a:t>
              </a:r>
              <a:r>
                <a:rPr lang="en-US" altLang="zh-CN" sz="1100" i="1" dirty="0">
                  <a:latin typeface="Cambria" panose="02040503050406030204" pitchFamily="18" charset="0"/>
                  <a:cs typeface="Times New Roman" panose="02020603050405020304" pitchFamily="18" charset="0"/>
                </a:rPr>
                <a:t>-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11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80" name="图片 79">
              <a:extLst>
                <a:ext uri="{FF2B5EF4-FFF2-40B4-BE49-F238E27FC236}">
                  <a16:creationId xmlns:a16="http://schemas.microsoft.com/office/drawing/2014/main" id="{E9D001BF-9DC3-192A-EFB3-DE94DCC1AD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26" r="1456" b="6998"/>
            <a:stretch/>
          </p:blipFill>
          <p:spPr>
            <a:xfrm>
              <a:off x="1222965" y="3577272"/>
              <a:ext cx="6080071" cy="1905000"/>
            </a:xfrm>
            <a:prstGeom prst="rect">
              <a:avLst/>
            </a:prstGeom>
          </p:spPr>
        </p:pic>
        <p:cxnSp>
          <p:nvCxnSpPr>
            <p:cNvPr id="81" name="直接连接符 2">
              <a:extLst>
                <a:ext uri="{FF2B5EF4-FFF2-40B4-BE49-F238E27FC236}">
                  <a16:creationId xmlns:a16="http://schemas.microsoft.com/office/drawing/2014/main" id="{CB3B58A8-419A-0232-6219-9189E7778766}"/>
                </a:ext>
              </a:extLst>
            </p:cNvPr>
            <p:cNvCxnSpPr/>
            <p:nvPr/>
          </p:nvCxnSpPr>
          <p:spPr>
            <a:xfrm>
              <a:off x="1249336" y="4082077"/>
              <a:ext cx="311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65">
              <a:extLst>
                <a:ext uri="{FF2B5EF4-FFF2-40B4-BE49-F238E27FC236}">
                  <a16:creationId xmlns:a16="http://schemas.microsoft.com/office/drawing/2014/main" id="{36C0E072-638D-FF8C-6A46-6FEDB21C984D}"/>
                </a:ext>
              </a:extLst>
            </p:cNvPr>
            <p:cNvCxnSpPr>
              <a:cxnSpLocks/>
            </p:cNvCxnSpPr>
            <p:nvPr/>
          </p:nvCxnSpPr>
          <p:spPr>
            <a:xfrm>
              <a:off x="1250270" y="4251277"/>
              <a:ext cx="311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C1C8D880-4D48-1A56-41D4-79C5670583E3}"/>
              </a:ext>
            </a:extLst>
          </p:cNvPr>
          <p:cNvGrpSpPr/>
          <p:nvPr/>
        </p:nvGrpSpPr>
        <p:grpSpPr>
          <a:xfrm>
            <a:off x="434180" y="5153239"/>
            <a:ext cx="4658785" cy="903956"/>
            <a:chOff x="434180" y="5810995"/>
            <a:chExt cx="4658785" cy="903956"/>
          </a:xfrm>
        </p:grpSpPr>
        <p:pic>
          <p:nvPicPr>
            <p:cNvPr id="12" name="图片 11" descr="图片包含 日程表&#10;&#10;描述已自动生成">
              <a:extLst>
                <a:ext uri="{FF2B5EF4-FFF2-40B4-BE49-F238E27FC236}">
                  <a16:creationId xmlns:a16="http://schemas.microsoft.com/office/drawing/2014/main" id="{CDAA5F6F-B907-6C6A-FBD6-686C637919A9}"/>
                </a:ext>
              </a:extLst>
            </p:cNvPr>
            <p:cNvPicPr>
              <a:picLocks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16" r="2800" b="17181"/>
            <a:stretch/>
          </p:blipFill>
          <p:spPr>
            <a:xfrm>
              <a:off x="1222965" y="5810995"/>
              <a:ext cx="3870000" cy="837990"/>
            </a:xfrm>
            <a:prstGeom prst="rect">
              <a:avLst/>
            </a:prstGeom>
          </p:spPr>
        </p:pic>
        <p:sp>
          <p:nvSpPr>
            <p:cNvPr id="85" name="TextBox 97">
              <a:extLst>
                <a:ext uri="{FF2B5EF4-FFF2-40B4-BE49-F238E27FC236}">
                  <a16:creationId xmlns:a16="http://schemas.microsoft.com/office/drawing/2014/main" id="{8A89B33D-A841-454B-9F4A-BEE358012991}"/>
                </a:ext>
              </a:extLst>
            </p:cNvPr>
            <p:cNvSpPr txBox="1"/>
            <p:nvPr/>
          </p:nvSpPr>
          <p:spPr>
            <a:xfrm>
              <a:off x="568832" y="6092317"/>
              <a:ext cx="6607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err="1">
                  <a:latin typeface="Cambria" panose="02040503050406030204" pitchFamily="18" charset="0"/>
                  <a:cs typeface="Times New Roman" panose="02020603050405020304" pitchFamily="18" charset="0"/>
                </a:rPr>
                <a:t>AvrPii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anose="02020603050405020304" pitchFamily="18" charset="0"/>
                </a:rPr>
                <a:t>-J</a:t>
              </a:r>
              <a:endParaRPr lang="zh-CN" altLang="en-US" sz="11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TextBox 107">
              <a:extLst>
                <a:ext uri="{FF2B5EF4-FFF2-40B4-BE49-F238E27FC236}">
                  <a16:creationId xmlns:a16="http://schemas.microsoft.com/office/drawing/2014/main" id="{A98F3ADA-041F-FBF8-6AA6-AAC9401492A4}"/>
                </a:ext>
              </a:extLst>
            </p:cNvPr>
            <p:cNvSpPr txBox="1"/>
            <p:nvPr/>
          </p:nvSpPr>
          <p:spPr>
            <a:xfrm>
              <a:off x="528757" y="6285634"/>
              <a:ext cx="70083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err="1">
                  <a:latin typeface="Cambria" panose="02040503050406030204" pitchFamily="18" charset="0"/>
                  <a:cs typeface="Times New Roman" panose="02020603050405020304" pitchFamily="18" charset="0"/>
                </a:rPr>
                <a:t>AvrPii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anose="02020603050405020304" pitchFamily="18" charset="0"/>
                </a:rPr>
                <a:t>-C</a:t>
              </a:r>
              <a:endParaRPr lang="zh-CN" altLang="en-US" sz="11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TextBox 108">
              <a:extLst>
                <a:ext uri="{FF2B5EF4-FFF2-40B4-BE49-F238E27FC236}">
                  <a16:creationId xmlns:a16="http://schemas.microsoft.com/office/drawing/2014/main" id="{38DF7096-F47F-DB56-EE75-92F5EE7B7230}"/>
                </a:ext>
              </a:extLst>
            </p:cNvPr>
            <p:cNvSpPr txBox="1"/>
            <p:nvPr/>
          </p:nvSpPr>
          <p:spPr>
            <a:xfrm>
              <a:off x="434180" y="6453341"/>
              <a:ext cx="82747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anose="02020603050405020304" pitchFamily="18" charset="0"/>
                </a:rPr>
                <a:t>Consensus</a:t>
              </a:r>
              <a:endParaRPr lang="zh-CN" altLang="en-US" sz="1100" dirty="0"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2" name="直接连接符 2">
              <a:extLst>
                <a:ext uri="{FF2B5EF4-FFF2-40B4-BE49-F238E27FC236}">
                  <a16:creationId xmlns:a16="http://schemas.microsoft.com/office/drawing/2014/main" id="{155B6ADE-069E-6B68-591A-D6CCD270AC19}"/>
                </a:ext>
              </a:extLst>
            </p:cNvPr>
            <p:cNvCxnSpPr>
              <a:cxnSpLocks/>
            </p:cNvCxnSpPr>
            <p:nvPr/>
          </p:nvCxnSpPr>
          <p:spPr>
            <a:xfrm>
              <a:off x="1250270" y="6319045"/>
              <a:ext cx="1036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65">
              <a:extLst>
                <a:ext uri="{FF2B5EF4-FFF2-40B4-BE49-F238E27FC236}">
                  <a16:creationId xmlns:a16="http://schemas.microsoft.com/office/drawing/2014/main" id="{E4CCAC9C-D5DC-53FB-73FD-55B02D4ED386}"/>
                </a:ext>
              </a:extLst>
            </p:cNvPr>
            <p:cNvCxnSpPr>
              <a:cxnSpLocks/>
            </p:cNvCxnSpPr>
            <p:nvPr/>
          </p:nvCxnSpPr>
          <p:spPr>
            <a:xfrm>
              <a:off x="1250270" y="6488245"/>
              <a:ext cx="1036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C62BA392-252D-F0CC-C024-3FEB0E228F6A}"/>
              </a:ext>
            </a:extLst>
          </p:cNvPr>
          <p:cNvSpPr/>
          <p:nvPr/>
        </p:nvSpPr>
        <p:spPr>
          <a:xfrm>
            <a:off x="149602" y="163512"/>
            <a:ext cx="284577" cy="20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1346" b="1" dirty="0">
                <a:latin typeface="Cambria" panose="02040503050406030204" pitchFamily="18" charset="0"/>
                <a:cs typeface="Times New Roman"/>
              </a:rPr>
              <a:t>A</a:t>
            </a:r>
            <a:endParaRPr lang="zh-CN" altLang="en-US" sz="1346" b="1" dirty="0">
              <a:latin typeface="Cambria" panose="02040503050406030204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6301590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36376</TotalTime>
  <Words>114</Words>
  <Application>Microsoft Macintosh PowerPoint</Application>
  <PresentationFormat>自定义</PresentationFormat>
  <Paragraphs>20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</vt:lpstr>
      <vt:lpstr>默认设计模板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</dc:creator>
  <cp:lastModifiedBy>Qinghua Pan</cp:lastModifiedBy>
  <cp:revision>557</cp:revision>
  <cp:lastPrinted>2022-07-02T11:54:58Z</cp:lastPrinted>
  <dcterms:created xsi:type="dcterms:W3CDTF">1601-01-01T00:00:00Z</dcterms:created>
  <dcterms:modified xsi:type="dcterms:W3CDTF">2023-04-13T14:06:54Z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