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2"/>
  </p:sldIdLst>
  <p:sldSz cx="6858000" cy="9906000" type="A4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008000"/>
    <a:srgbClr val="FF00FF"/>
    <a:srgbClr val="009900"/>
    <a:srgbClr val="2EBA82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696" autoAdjust="0"/>
    <p:restoredTop sz="97273"/>
  </p:normalViewPr>
  <p:slideViewPr>
    <p:cSldViewPr>
      <p:cViewPr varScale="1">
        <p:scale>
          <a:sx n="121" d="100"/>
          <a:sy n="121" d="100"/>
        </p:scale>
        <p:origin x="384" y="16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99E34-350A-4F78-AAC4-5DA00072C540}" type="datetimeFigureOut">
              <a:rPr lang="zh-CN" altLang="en-US" smtClean="0"/>
              <a:t>2023/4/13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5AF9C-3D0A-4A5C-A541-D9375DB0E2E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99E34-350A-4F78-AAC4-5DA00072C540}" type="datetimeFigureOut">
              <a:rPr lang="zh-CN" altLang="en-US" smtClean="0"/>
              <a:t>2023/4/13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5AF9C-3D0A-4A5C-A541-D9375DB0E2E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5386387" y="396701"/>
            <a:ext cx="1671638" cy="845220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71475" y="396701"/>
            <a:ext cx="4900613" cy="8452203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99E34-350A-4F78-AAC4-5DA00072C540}" type="datetimeFigureOut">
              <a:rPr lang="zh-CN" altLang="en-US" smtClean="0"/>
              <a:t>2023/4/13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5AF9C-3D0A-4A5C-A541-D9375DB0E2E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99E34-350A-4F78-AAC4-5DA00072C540}" type="datetimeFigureOut">
              <a:rPr lang="zh-CN" altLang="en-US" smtClean="0"/>
              <a:t>2023/4/13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5AF9C-3D0A-4A5C-A541-D9375DB0E2E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99E34-350A-4F78-AAC4-5DA00072C540}" type="datetimeFigureOut">
              <a:rPr lang="zh-CN" altLang="en-US" smtClean="0"/>
              <a:t>2023/4/13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5AF9C-3D0A-4A5C-A541-D9375DB0E2E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71475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771900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99E34-350A-4F78-AAC4-5DA00072C540}" type="datetimeFigureOut">
              <a:rPr lang="zh-CN" altLang="en-US" smtClean="0"/>
              <a:t>2023/4/13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5AF9C-3D0A-4A5C-A541-D9375DB0E2E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2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99E34-350A-4F78-AAC4-5DA00072C540}" type="datetimeFigureOut">
              <a:rPr lang="zh-CN" altLang="en-US" smtClean="0"/>
              <a:t>2023/4/13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5AF9C-3D0A-4A5C-A541-D9375DB0E2E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99E34-350A-4F78-AAC4-5DA00072C540}" type="datetimeFigureOut">
              <a:rPr lang="zh-CN" altLang="en-US" smtClean="0"/>
              <a:t>2023/4/13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5AF9C-3D0A-4A5C-A541-D9375DB0E2E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99E34-350A-4F78-AAC4-5DA00072C540}" type="datetimeFigureOut">
              <a:rPr lang="zh-CN" altLang="en-US" smtClean="0"/>
              <a:t>2023/4/13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5AF9C-3D0A-4A5C-A541-D9375DB0E2E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2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99E34-350A-4F78-AAC4-5DA00072C540}" type="datetimeFigureOut">
              <a:rPr lang="zh-CN" altLang="en-US" smtClean="0"/>
              <a:t>2023/4/13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5AF9C-3D0A-4A5C-A541-D9375DB0E2E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99E34-350A-4F78-AAC4-5DA00072C540}" type="datetimeFigureOut">
              <a:rPr lang="zh-CN" altLang="en-US" smtClean="0"/>
              <a:t>2023/4/13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5AF9C-3D0A-4A5C-A541-D9375DB0E2E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699E34-350A-4F78-AAC4-5DA00072C540}" type="datetimeFigureOut">
              <a:rPr lang="zh-CN" altLang="en-US" smtClean="0"/>
              <a:t>2023/4/13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9181397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45AF9C-3D0A-4A5C-A541-D9375DB0E2E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图片包含 日历&#10;&#10;描述已自动生成">
            <a:extLst>
              <a:ext uri="{FF2B5EF4-FFF2-40B4-BE49-F238E27FC236}">
                <a16:creationId xmlns:a16="http://schemas.microsoft.com/office/drawing/2014/main" id="{F0DB3E5F-205B-EE03-80A0-8782D8FA182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4" r="1824" b="878"/>
          <a:stretch/>
        </p:blipFill>
        <p:spPr>
          <a:xfrm>
            <a:off x="220236" y="286761"/>
            <a:ext cx="6394922" cy="8949501"/>
          </a:xfrm>
          <a:prstGeom prst="rect">
            <a:avLst/>
          </a:prstGeom>
        </p:spPr>
      </p:pic>
      <p:sp>
        <p:nvSpPr>
          <p:cNvPr id="27" name="TextBox 1">
            <a:extLst>
              <a:ext uri="{FF2B5EF4-FFF2-40B4-BE49-F238E27FC236}">
                <a16:creationId xmlns:a16="http://schemas.microsoft.com/office/drawing/2014/main" id="{901E2848-BC28-E8F3-93E1-608015A80F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632" y="9418256"/>
            <a:ext cx="655272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8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Fig. S2. </a:t>
            </a:r>
            <a:r>
              <a:rPr lang="en-GB" altLang="zh-CN" sz="800" kern="100" dirty="0">
                <a:latin typeface="Times New Roman" panose="02020603050405020304" pitchFamily="18" charset="0"/>
                <a:ea typeface="楷体" panose="02010609060101010101" pitchFamily="49" charset="-122"/>
              </a:rPr>
              <a:t>Alignment of the full-length sequences of both haplotypes, </a:t>
            </a:r>
            <a:r>
              <a:rPr lang="en-GB" altLang="zh-CN" sz="800" i="1" kern="100" dirty="0" err="1">
                <a:latin typeface="Times New Roman" panose="02020603050405020304" pitchFamily="18" charset="0"/>
                <a:ea typeface="楷体" panose="02010609060101010101" pitchFamily="49" charset="-122"/>
              </a:rPr>
              <a:t>AvrPii</a:t>
            </a:r>
            <a:r>
              <a:rPr lang="en-GB" altLang="zh-CN" sz="800" kern="100" dirty="0">
                <a:latin typeface="Times New Roman" panose="02020603050405020304" pitchFamily="18" charset="0"/>
                <a:ea typeface="楷体" panose="02010609060101010101" pitchFamily="49" charset="-122"/>
              </a:rPr>
              <a:t>-J and </a:t>
            </a:r>
            <a:r>
              <a:rPr lang="en-GB" altLang="zh-CN" sz="800" i="1" kern="100" dirty="0" err="1">
                <a:latin typeface="Times New Roman" panose="02020603050405020304" pitchFamily="18" charset="0"/>
                <a:ea typeface="楷体" panose="02010609060101010101" pitchFamily="49" charset="-122"/>
              </a:rPr>
              <a:t>AvrPii</a:t>
            </a:r>
            <a:r>
              <a:rPr lang="en-GB" altLang="zh-CN" sz="800" kern="100" dirty="0">
                <a:latin typeface="Times New Roman" panose="02020603050405020304" pitchFamily="18" charset="0"/>
                <a:ea typeface="楷体" panose="02010609060101010101" pitchFamily="49" charset="-122"/>
              </a:rPr>
              <a:t>-C. The promoters and CDSs were shaded in </a:t>
            </a:r>
            <a:r>
              <a:rPr lang="en-US" altLang="zh-CN" sz="800" kern="100" dirty="0">
                <a:latin typeface="Times New Roman" panose="02020603050405020304" pitchFamily="18" charset="0"/>
                <a:ea typeface="楷体" panose="02010609060101010101" pitchFamily="49" charset="-122"/>
              </a:rPr>
              <a:t>yellow</a:t>
            </a:r>
            <a:r>
              <a:rPr lang="en-GB" altLang="zh-CN" sz="800" kern="100" dirty="0">
                <a:latin typeface="Times New Roman" panose="02020603050405020304" pitchFamily="18" charset="0"/>
                <a:ea typeface="楷体" panose="02010609060101010101" pitchFamily="49" charset="-122"/>
              </a:rPr>
              <a:t> and blue, respectively; TATA box and </a:t>
            </a:r>
            <a:r>
              <a:rPr lang="en-GB" altLang="zh-CN" sz="800" kern="100" dirty="0" err="1">
                <a:latin typeface="Times New Roman" panose="02020603050405020304" pitchFamily="18" charset="0"/>
                <a:ea typeface="楷体" panose="02010609060101010101" pitchFamily="49" charset="-122"/>
              </a:rPr>
              <a:t>PolyA</a:t>
            </a:r>
            <a:r>
              <a:rPr lang="en-GB" altLang="zh-CN" sz="800" kern="100" dirty="0">
                <a:latin typeface="Times New Roman" panose="02020603050405020304" pitchFamily="18" charset="0"/>
                <a:ea typeface="楷体" panose="02010609060101010101" pitchFamily="49" charset="-122"/>
              </a:rPr>
              <a:t> were indicated with </a:t>
            </a:r>
            <a:r>
              <a:rPr lang="en-US" altLang="zh-CN" sz="800" kern="100" dirty="0">
                <a:latin typeface="Times New Roman" panose="02020603050405020304" pitchFamily="18" charset="0"/>
                <a:ea typeface="楷体" panose="02010609060101010101" pitchFamily="49" charset="-122"/>
              </a:rPr>
              <a:t>purple and pink</a:t>
            </a:r>
            <a:r>
              <a:rPr lang="en-GB" altLang="zh-CN" sz="800" kern="100" dirty="0">
                <a:latin typeface="Times New Roman" panose="02020603050405020304" pitchFamily="18" charset="0"/>
                <a:ea typeface="楷体" panose="02010609060101010101" pitchFamily="49" charset="-122"/>
              </a:rPr>
              <a:t> box; TSS were indicated with black arrow, and the primers corresponding to Fig. 1 were also indicated.</a:t>
            </a:r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id="{7064F230-A2A2-4D61-8B4F-F0A14F2C5D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58046" y="1791891"/>
            <a:ext cx="633665" cy="108000"/>
          </a:xfrm>
          <a:prstGeom prst="rect">
            <a:avLst/>
          </a:prstGeom>
          <a:solidFill>
            <a:srgbClr val="FFC000">
              <a:alpha val="54901"/>
            </a:srgbClr>
          </a:solidFill>
          <a:ln>
            <a:noFill/>
          </a:ln>
        </p:spPr>
        <p:txBody>
          <a:bodyPr wrap="none" anchor="ctr"/>
          <a:lstStyle/>
          <a:p>
            <a:endParaRPr lang="zh-CN" altLang="en-US" baseline="-25000" dirty="0"/>
          </a:p>
        </p:txBody>
      </p:sp>
      <p:sp>
        <p:nvSpPr>
          <p:cNvPr id="12" name="Rectangle 7">
            <a:extLst>
              <a:ext uri="{FF2B5EF4-FFF2-40B4-BE49-F238E27FC236}">
                <a16:creationId xmlns:a16="http://schemas.microsoft.com/office/drawing/2014/main" id="{88473F38-9C13-441C-A808-8B0E632F35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9715" y="4379318"/>
            <a:ext cx="5292000" cy="197407"/>
          </a:xfrm>
          <a:prstGeom prst="rect">
            <a:avLst/>
          </a:prstGeom>
          <a:solidFill>
            <a:srgbClr val="0066FF">
              <a:alpha val="54510"/>
            </a:srgbClr>
          </a:solidFill>
          <a:ln>
            <a:noFill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" name="TextBox 20">
            <a:extLst>
              <a:ext uri="{FF2B5EF4-FFF2-40B4-BE49-F238E27FC236}">
                <a16:creationId xmlns:a16="http://schemas.microsoft.com/office/drawing/2014/main" id="{A38C05A1-E8AB-4FC8-A690-A21BC70F16AD}"/>
              </a:ext>
            </a:extLst>
          </p:cNvPr>
          <p:cNvSpPr txBox="1"/>
          <p:nvPr/>
        </p:nvSpPr>
        <p:spPr>
          <a:xfrm>
            <a:off x="550877" y="186144"/>
            <a:ext cx="519373" cy="923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 sz="600" b="1" dirty="0" err="1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AvrPii</a:t>
            </a:r>
            <a:r>
              <a:rPr lang="en-US" altLang="zh-CN" sz="6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-C-GT_F</a:t>
            </a:r>
          </a:p>
        </p:txBody>
      </p:sp>
      <p:sp>
        <p:nvSpPr>
          <p:cNvPr id="40" name="TextBox 20">
            <a:extLst>
              <a:ext uri="{FF2B5EF4-FFF2-40B4-BE49-F238E27FC236}">
                <a16:creationId xmlns:a16="http://schemas.microsoft.com/office/drawing/2014/main" id="{3C0FA68E-1488-4E03-8D02-EBC2BD7078DB}"/>
              </a:ext>
            </a:extLst>
          </p:cNvPr>
          <p:cNvSpPr txBox="1"/>
          <p:nvPr/>
        </p:nvSpPr>
        <p:spPr>
          <a:xfrm>
            <a:off x="622130" y="861396"/>
            <a:ext cx="626775" cy="923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 sz="600" b="1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AvrPii-C-FL/RS_F</a:t>
            </a:r>
            <a:endParaRPr lang="en-US" altLang="zh-CN" sz="600" b="1" dirty="0">
              <a:solidFill>
                <a:srgbClr val="008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TextBox 20">
            <a:extLst>
              <a:ext uri="{FF2B5EF4-FFF2-40B4-BE49-F238E27FC236}">
                <a16:creationId xmlns:a16="http://schemas.microsoft.com/office/drawing/2014/main" id="{36C0E805-354A-4CBD-A4DC-ADF4F78DC485}"/>
              </a:ext>
            </a:extLst>
          </p:cNvPr>
          <p:cNvSpPr txBox="1"/>
          <p:nvPr/>
        </p:nvSpPr>
        <p:spPr>
          <a:xfrm>
            <a:off x="1167728" y="3407711"/>
            <a:ext cx="578685" cy="923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 sz="600" b="1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AvrPii-C-MK1_F</a:t>
            </a:r>
          </a:p>
        </p:txBody>
      </p:sp>
      <p:sp>
        <p:nvSpPr>
          <p:cNvPr id="48" name="TextBox 20">
            <a:extLst>
              <a:ext uri="{FF2B5EF4-FFF2-40B4-BE49-F238E27FC236}">
                <a16:creationId xmlns:a16="http://schemas.microsoft.com/office/drawing/2014/main" id="{0A71C087-3502-4CFD-B35E-E4F7BCFD54C8}"/>
              </a:ext>
            </a:extLst>
          </p:cNvPr>
          <p:cNvSpPr txBox="1"/>
          <p:nvPr/>
        </p:nvSpPr>
        <p:spPr>
          <a:xfrm>
            <a:off x="3063232" y="4061830"/>
            <a:ext cx="647613" cy="923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 sz="600" b="1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AvrPii-J/C-MK2_R</a:t>
            </a:r>
            <a:endParaRPr lang="en-US" altLang="zh-CN" sz="600" b="1" dirty="0">
              <a:solidFill>
                <a:srgbClr val="008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TextBox 20">
            <a:extLst>
              <a:ext uri="{FF2B5EF4-FFF2-40B4-BE49-F238E27FC236}">
                <a16:creationId xmlns:a16="http://schemas.microsoft.com/office/drawing/2014/main" id="{99D84361-C457-4483-9E96-A85468865B97}"/>
              </a:ext>
            </a:extLst>
          </p:cNvPr>
          <p:cNvSpPr txBox="1"/>
          <p:nvPr/>
        </p:nvSpPr>
        <p:spPr>
          <a:xfrm>
            <a:off x="2835865" y="5348258"/>
            <a:ext cx="588303" cy="923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 sz="600" b="1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AvrPii-C-MK1_R</a:t>
            </a:r>
          </a:p>
        </p:txBody>
      </p:sp>
      <p:sp>
        <p:nvSpPr>
          <p:cNvPr id="53" name="TextBox 20">
            <a:extLst>
              <a:ext uri="{FF2B5EF4-FFF2-40B4-BE49-F238E27FC236}">
                <a16:creationId xmlns:a16="http://schemas.microsoft.com/office/drawing/2014/main" id="{9729C80E-AA44-471E-8C08-6B5311A38DF9}"/>
              </a:ext>
            </a:extLst>
          </p:cNvPr>
          <p:cNvSpPr txBox="1"/>
          <p:nvPr/>
        </p:nvSpPr>
        <p:spPr>
          <a:xfrm>
            <a:off x="606318" y="8575042"/>
            <a:ext cx="636393" cy="923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 sz="600" b="1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AvrPii-C-FL/RS_R</a:t>
            </a:r>
          </a:p>
        </p:txBody>
      </p:sp>
      <p:sp>
        <p:nvSpPr>
          <p:cNvPr id="77" name="TextBox 20">
            <a:extLst>
              <a:ext uri="{FF2B5EF4-FFF2-40B4-BE49-F238E27FC236}">
                <a16:creationId xmlns:a16="http://schemas.microsoft.com/office/drawing/2014/main" id="{AA2B9012-74CF-4CE3-85EE-08A4E9C10371}"/>
              </a:ext>
            </a:extLst>
          </p:cNvPr>
          <p:cNvSpPr txBox="1"/>
          <p:nvPr/>
        </p:nvSpPr>
        <p:spPr>
          <a:xfrm>
            <a:off x="1175702" y="4081162"/>
            <a:ext cx="561051" cy="923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 sz="600" b="1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AvrPii-J-MK1_F</a:t>
            </a:r>
          </a:p>
        </p:txBody>
      </p:sp>
      <p:sp>
        <p:nvSpPr>
          <p:cNvPr id="91" name="TextBox 20">
            <a:extLst>
              <a:ext uri="{FF2B5EF4-FFF2-40B4-BE49-F238E27FC236}">
                <a16:creationId xmlns:a16="http://schemas.microsoft.com/office/drawing/2014/main" id="{C23B61A5-4827-4F58-9221-B6AF121777EA}"/>
              </a:ext>
            </a:extLst>
          </p:cNvPr>
          <p:cNvSpPr txBox="1"/>
          <p:nvPr/>
        </p:nvSpPr>
        <p:spPr>
          <a:xfrm>
            <a:off x="2578503" y="6006121"/>
            <a:ext cx="570669" cy="923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 sz="600" b="1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AvrPii-J-MK1_R</a:t>
            </a:r>
          </a:p>
        </p:txBody>
      </p:sp>
      <p:sp>
        <p:nvSpPr>
          <p:cNvPr id="95" name="TextBox 20">
            <a:extLst>
              <a:ext uri="{FF2B5EF4-FFF2-40B4-BE49-F238E27FC236}">
                <a16:creationId xmlns:a16="http://schemas.microsoft.com/office/drawing/2014/main" id="{819CE873-2E38-462B-AC0C-7247CBDEE061}"/>
              </a:ext>
            </a:extLst>
          </p:cNvPr>
          <p:cNvSpPr txBox="1"/>
          <p:nvPr/>
        </p:nvSpPr>
        <p:spPr>
          <a:xfrm>
            <a:off x="3185558" y="8593391"/>
            <a:ext cx="618759" cy="923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 sz="600" b="1" dirty="0" err="1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AvrPii</a:t>
            </a:r>
            <a:r>
              <a:rPr lang="en-US" altLang="zh-CN" sz="6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-J-FL/RS_R</a:t>
            </a:r>
          </a:p>
        </p:txBody>
      </p:sp>
      <p:sp>
        <p:nvSpPr>
          <p:cNvPr id="2" name="TextBox 20">
            <a:extLst>
              <a:ext uri="{FF2B5EF4-FFF2-40B4-BE49-F238E27FC236}">
                <a16:creationId xmlns:a16="http://schemas.microsoft.com/office/drawing/2014/main" id="{82AA10FA-DE7D-00B6-5B45-1D22F6E7ED24}"/>
              </a:ext>
            </a:extLst>
          </p:cNvPr>
          <p:cNvSpPr txBox="1"/>
          <p:nvPr/>
        </p:nvSpPr>
        <p:spPr>
          <a:xfrm>
            <a:off x="984623" y="4728694"/>
            <a:ext cx="623569" cy="923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 sz="600" b="1" dirty="0" err="1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AvrPii</a:t>
            </a:r>
            <a:r>
              <a:rPr lang="en-US" altLang="zh-CN" sz="6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-J/C-CDS_F</a:t>
            </a:r>
          </a:p>
        </p:txBody>
      </p:sp>
      <p:sp>
        <p:nvSpPr>
          <p:cNvPr id="7" name="TextBox 20">
            <a:extLst>
              <a:ext uri="{FF2B5EF4-FFF2-40B4-BE49-F238E27FC236}">
                <a16:creationId xmlns:a16="http://schemas.microsoft.com/office/drawing/2014/main" id="{E3729082-6E4E-C674-495E-E05972B1C5F9}"/>
              </a:ext>
            </a:extLst>
          </p:cNvPr>
          <p:cNvSpPr txBox="1"/>
          <p:nvPr/>
        </p:nvSpPr>
        <p:spPr>
          <a:xfrm flipH="1">
            <a:off x="617368" y="6006121"/>
            <a:ext cx="633187" cy="923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 sz="600" b="1" dirty="0" err="1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AvrPii</a:t>
            </a:r>
            <a:r>
              <a:rPr lang="en-US" altLang="zh-CN" sz="6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-J/C-CDS_R</a:t>
            </a:r>
          </a:p>
        </p:txBody>
      </p:sp>
      <p:sp>
        <p:nvSpPr>
          <p:cNvPr id="130" name="TextBox 20">
            <a:extLst>
              <a:ext uri="{FF2B5EF4-FFF2-40B4-BE49-F238E27FC236}">
                <a16:creationId xmlns:a16="http://schemas.microsoft.com/office/drawing/2014/main" id="{BC54EF5E-4645-85E9-D462-0DA49EDE274F}"/>
              </a:ext>
            </a:extLst>
          </p:cNvPr>
          <p:cNvSpPr txBox="1"/>
          <p:nvPr/>
        </p:nvSpPr>
        <p:spPr>
          <a:xfrm>
            <a:off x="5437846" y="847916"/>
            <a:ext cx="1332148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600" b="1" dirty="0" err="1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AvrPii</a:t>
            </a:r>
            <a:r>
              <a:rPr lang="en-US" altLang="zh-CN" sz="6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-J-GT_F, </a:t>
            </a:r>
            <a:r>
              <a:rPr lang="en-US" altLang="zh-CN" sz="600" b="1" dirty="0" err="1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AvrPii</a:t>
            </a:r>
            <a:r>
              <a:rPr lang="en-US" altLang="zh-CN" sz="6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-J-FL/MK2/RS_F</a:t>
            </a:r>
          </a:p>
        </p:txBody>
      </p:sp>
      <p:sp>
        <p:nvSpPr>
          <p:cNvPr id="144" name="TextBox 20">
            <a:extLst>
              <a:ext uri="{FF2B5EF4-FFF2-40B4-BE49-F238E27FC236}">
                <a16:creationId xmlns:a16="http://schemas.microsoft.com/office/drawing/2014/main" id="{966747C9-F91A-8D23-6533-5525D3888B2B}"/>
              </a:ext>
            </a:extLst>
          </p:cNvPr>
          <p:cNvSpPr txBox="1"/>
          <p:nvPr/>
        </p:nvSpPr>
        <p:spPr>
          <a:xfrm>
            <a:off x="854766" y="800008"/>
            <a:ext cx="578685" cy="923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 sz="600" b="1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AvrPii-C-MK2_F</a:t>
            </a:r>
          </a:p>
        </p:txBody>
      </p:sp>
      <p:grpSp>
        <p:nvGrpSpPr>
          <p:cNvPr id="245" name="组合 244">
            <a:extLst>
              <a:ext uri="{FF2B5EF4-FFF2-40B4-BE49-F238E27FC236}">
                <a16:creationId xmlns:a16="http://schemas.microsoft.com/office/drawing/2014/main" id="{8596F706-727E-BE80-8335-ACDD5129D580}"/>
              </a:ext>
            </a:extLst>
          </p:cNvPr>
          <p:cNvGrpSpPr/>
          <p:nvPr/>
        </p:nvGrpSpPr>
        <p:grpSpPr>
          <a:xfrm>
            <a:off x="6109701" y="590097"/>
            <a:ext cx="505451" cy="252613"/>
            <a:chOff x="6109701" y="590097"/>
            <a:chExt cx="505451" cy="252613"/>
          </a:xfrm>
        </p:grpSpPr>
        <p:cxnSp>
          <p:nvCxnSpPr>
            <p:cNvPr id="132" name="直接连接符 131">
              <a:extLst>
                <a:ext uri="{FF2B5EF4-FFF2-40B4-BE49-F238E27FC236}">
                  <a16:creationId xmlns:a16="http://schemas.microsoft.com/office/drawing/2014/main" id="{9B552AE4-A0C2-484A-141B-C8CBBCC69FEF}"/>
                </a:ext>
              </a:extLst>
            </p:cNvPr>
            <p:cNvCxnSpPr>
              <a:cxnSpLocks/>
            </p:cNvCxnSpPr>
            <p:nvPr/>
          </p:nvCxnSpPr>
          <p:spPr>
            <a:xfrm>
              <a:off x="6109701" y="608710"/>
              <a:ext cx="0" cy="234000"/>
            </a:xfrm>
            <a:prstGeom prst="line">
              <a:avLst/>
            </a:prstGeom>
            <a:ln w="952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直接连接符 133">
              <a:extLst>
                <a:ext uri="{FF2B5EF4-FFF2-40B4-BE49-F238E27FC236}">
                  <a16:creationId xmlns:a16="http://schemas.microsoft.com/office/drawing/2014/main" id="{251715F2-6739-973F-E88B-C6267837132D}"/>
                </a:ext>
              </a:extLst>
            </p:cNvPr>
            <p:cNvCxnSpPr>
              <a:cxnSpLocks/>
            </p:cNvCxnSpPr>
            <p:nvPr/>
          </p:nvCxnSpPr>
          <p:spPr>
            <a:xfrm>
              <a:off x="6109701" y="608710"/>
              <a:ext cx="505451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>
              <a:extLst>
                <a:ext uri="{FF2B5EF4-FFF2-40B4-BE49-F238E27FC236}">
                  <a16:creationId xmlns:a16="http://schemas.microsoft.com/office/drawing/2014/main" id="{57605D67-5CE1-2673-3F9B-99BBC0F2C415}"/>
                </a:ext>
              </a:extLst>
            </p:cNvPr>
            <p:cNvCxnSpPr>
              <a:cxnSpLocks/>
            </p:cNvCxnSpPr>
            <p:nvPr/>
          </p:nvCxnSpPr>
          <p:spPr>
            <a:xfrm>
              <a:off x="6579152" y="590097"/>
              <a:ext cx="36000" cy="18613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6" name="组合 245">
            <a:extLst>
              <a:ext uri="{FF2B5EF4-FFF2-40B4-BE49-F238E27FC236}">
                <a16:creationId xmlns:a16="http://schemas.microsoft.com/office/drawing/2014/main" id="{89D70F89-A1C1-1E33-B8BA-D3D4DF331B7F}"/>
              </a:ext>
            </a:extLst>
          </p:cNvPr>
          <p:cNvGrpSpPr/>
          <p:nvPr/>
        </p:nvGrpSpPr>
        <p:grpSpPr>
          <a:xfrm>
            <a:off x="811807" y="283028"/>
            <a:ext cx="846000" cy="216000"/>
            <a:chOff x="811807" y="283028"/>
            <a:chExt cx="846000" cy="216000"/>
          </a:xfrm>
        </p:grpSpPr>
        <p:cxnSp>
          <p:nvCxnSpPr>
            <p:cNvPr id="67" name="直接连接符 66">
              <a:extLst>
                <a:ext uri="{FF2B5EF4-FFF2-40B4-BE49-F238E27FC236}">
                  <a16:creationId xmlns:a16="http://schemas.microsoft.com/office/drawing/2014/main" id="{EA2B12CF-25BB-62C4-EF2B-6C9CAD2367A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1807" y="283028"/>
              <a:ext cx="0" cy="216000"/>
            </a:xfrm>
            <a:prstGeom prst="line">
              <a:avLst/>
            </a:prstGeom>
            <a:ln w="952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>
              <a:extLst>
                <a:ext uri="{FF2B5EF4-FFF2-40B4-BE49-F238E27FC236}">
                  <a16:creationId xmlns:a16="http://schemas.microsoft.com/office/drawing/2014/main" id="{EBE8A74C-9CF7-A9F0-952B-EC115EF92D8B}"/>
                </a:ext>
              </a:extLst>
            </p:cNvPr>
            <p:cNvCxnSpPr>
              <a:cxnSpLocks/>
            </p:cNvCxnSpPr>
            <p:nvPr/>
          </p:nvCxnSpPr>
          <p:spPr>
            <a:xfrm>
              <a:off x="811807" y="499028"/>
              <a:ext cx="846000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>
              <a:extLst>
                <a:ext uri="{FF2B5EF4-FFF2-40B4-BE49-F238E27FC236}">
                  <a16:creationId xmlns:a16="http://schemas.microsoft.com/office/drawing/2014/main" id="{BA9CC19B-4251-E717-1F96-9018899D4544}"/>
                </a:ext>
              </a:extLst>
            </p:cNvPr>
            <p:cNvCxnSpPr>
              <a:cxnSpLocks/>
            </p:cNvCxnSpPr>
            <p:nvPr/>
          </p:nvCxnSpPr>
          <p:spPr>
            <a:xfrm>
              <a:off x="1621807" y="480415"/>
              <a:ext cx="36000" cy="18613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4" name="组合 243">
            <a:extLst>
              <a:ext uri="{FF2B5EF4-FFF2-40B4-BE49-F238E27FC236}">
                <a16:creationId xmlns:a16="http://schemas.microsoft.com/office/drawing/2014/main" id="{CAEF1B40-2303-DA19-4227-919288299056}"/>
              </a:ext>
            </a:extLst>
          </p:cNvPr>
          <p:cNvGrpSpPr/>
          <p:nvPr/>
        </p:nvGrpSpPr>
        <p:grpSpPr>
          <a:xfrm>
            <a:off x="935518" y="1030485"/>
            <a:ext cx="1666800" cy="108000"/>
            <a:chOff x="935518" y="1030485"/>
            <a:chExt cx="1666800" cy="108000"/>
          </a:xfrm>
        </p:grpSpPr>
        <p:cxnSp>
          <p:nvCxnSpPr>
            <p:cNvPr id="114" name="直接连接符 113">
              <a:extLst>
                <a:ext uri="{FF2B5EF4-FFF2-40B4-BE49-F238E27FC236}">
                  <a16:creationId xmlns:a16="http://schemas.microsoft.com/office/drawing/2014/main" id="{0224BF3A-2C01-139B-911B-064F3438579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35518" y="1030485"/>
              <a:ext cx="0" cy="108000"/>
            </a:xfrm>
            <a:prstGeom prst="line">
              <a:avLst/>
            </a:prstGeom>
            <a:ln w="952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接连接符 115">
              <a:extLst>
                <a:ext uri="{FF2B5EF4-FFF2-40B4-BE49-F238E27FC236}">
                  <a16:creationId xmlns:a16="http://schemas.microsoft.com/office/drawing/2014/main" id="{C1D427D9-4D9C-F713-9FAD-BE1E2D132346}"/>
                </a:ext>
              </a:extLst>
            </p:cNvPr>
            <p:cNvCxnSpPr>
              <a:cxnSpLocks/>
            </p:cNvCxnSpPr>
            <p:nvPr/>
          </p:nvCxnSpPr>
          <p:spPr>
            <a:xfrm>
              <a:off x="935518" y="1138485"/>
              <a:ext cx="1666800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>
              <a:extLst>
                <a:ext uri="{FF2B5EF4-FFF2-40B4-BE49-F238E27FC236}">
                  <a16:creationId xmlns:a16="http://schemas.microsoft.com/office/drawing/2014/main" id="{4DBB9F4C-DE5E-11A5-6C88-5E176C304E40}"/>
                </a:ext>
              </a:extLst>
            </p:cNvPr>
            <p:cNvCxnSpPr>
              <a:cxnSpLocks/>
            </p:cNvCxnSpPr>
            <p:nvPr/>
          </p:nvCxnSpPr>
          <p:spPr>
            <a:xfrm>
              <a:off x="2566318" y="1119872"/>
              <a:ext cx="36000" cy="18613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3" name="组合 242">
            <a:extLst>
              <a:ext uri="{FF2B5EF4-FFF2-40B4-BE49-F238E27FC236}">
                <a16:creationId xmlns:a16="http://schemas.microsoft.com/office/drawing/2014/main" id="{F1C9A358-9772-12C3-1BCB-0B7C6692DF66}"/>
              </a:ext>
            </a:extLst>
          </p:cNvPr>
          <p:cNvGrpSpPr/>
          <p:nvPr/>
        </p:nvGrpSpPr>
        <p:grpSpPr>
          <a:xfrm>
            <a:off x="1141110" y="1030485"/>
            <a:ext cx="1303200" cy="108000"/>
            <a:chOff x="1141110" y="1030485"/>
            <a:chExt cx="1303200" cy="108000"/>
          </a:xfrm>
        </p:grpSpPr>
        <p:cxnSp>
          <p:nvCxnSpPr>
            <p:cNvPr id="126" name="直接连接符 125">
              <a:extLst>
                <a:ext uri="{FF2B5EF4-FFF2-40B4-BE49-F238E27FC236}">
                  <a16:creationId xmlns:a16="http://schemas.microsoft.com/office/drawing/2014/main" id="{1A2E66BA-AD9F-3DE2-D86D-61BD46C4C7E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41110" y="1030485"/>
              <a:ext cx="0" cy="108000"/>
            </a:xfrm>
            <a:prstGeom prst="line">
              <a:avLst/>
            </a:prstGeom>
            <a:ln w="952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接连接符 127">
              <a:extLst>
                <a:ext uri="{FF2B5EF4-FFF2-40B4-BE49-F238E27FC236}">
                  <a16:creationId xmlns:a16="http://schemas.microsoft.com/office/drawing/2014/main" id="{B5BA510B-3E38-AAB0-3019-78DAE43016C8}"/>
                </a:ext>
              </a:extLst>
            </p:cNvPr>
            <p:cNvCxnSpPr>
              <a:cxnSpLocks/>
            </p:cNvCxnSpPr>
            <p:nvPr/>
          </p:nvCxnSpPr>
          <p:spPr>
            <a:xfrm>
              <a:off x="1141110" y="1138485"/>
              <a:ext cx="1303200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>
              <a:extLst>
                <a:ext uri="{FF2B5EF4-FFF2-40B4-BE49-F238E27FC236}">
                  <a16:creationId xmlns:a16="http://schemas.microsoft.com/office/drawing/2014/main" id="{283A7EAD-E6E8-D402-211A-FBD01E0816F7}"/>
                </a:ext>
              </a:extLst>
            </p:cNvPr>
            <p:cNvCxnSpPr>
              <a:cxnSpLocks/>
            </p:cNvCxnSpPr>
            <p:nvPr/>
          </p:nvCxnSpPr>
          <p:spPr>
            <a:xfrm>
              <a:off x="2408310" y="1119872"/>
              <a:ext cx="36000" cy="18613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1" name="组合 240">
            <a:extLst>
              <a:ext uri="{FF2B5EF4-FFF2-40B4-BE49-F238E27FC236}">
                <a16:creationId xmlns:a16="http://schemas.microsoft.com/office/drawing/2014/main" id="{17BE5B65-58D7-B28A-5BD2-16D0E3052928}"/>
              </a:ext>
            </a:extLst>
          </p:cNvPr>
          <p:cNvGrpSpPr/>
          <p:nvPr/>
        </p:nvGrpSpPr>
        <p:grpSpPr>
          <a:xfrm>
            <a:off x="1457071" y="3505728"/>
            <a:ext cx="1404000" cy="216000"/>
            <a:chOff x="1457071" y="3505728"/>
            <a:chExt cx="1404000" cy="216000"/>
          </a:xfrm>
        </p:grpSpPr>
        <p:cxnSp>
          <p:nvCxnSpPr>
            <p:cNvPr id="149" name="直接连接符 148">
              <a:extLst>
                <a:ext uri="{FF2B5EF4-FFF2-40B4-BE49-F238E27FC236}">
                  <a16:creationId xmlns:a16="http://schemas.microsoft.com/office/drawing/2014/main" id="{7587F6BD-7AD8-1876-E4CD-2A9F1930CEE9}"/>
                </a:ext>
              </a:extLst>
            </p:cNvPr>
            <p:cNvCxnSpPr>
              <a:cxnSpLocks/>
            </p:cNvCxnSpPr>
            <p:nvPr/>
          </p:nvCxnSpPr>
          <p:spPr>
            <a:xfrm>
              <a:off x="1457071" y="3721728"/>
              <a:ext cx="1404000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直接连接符 146">
              <a:extLst>
                <a:ext uri="{FF2B5EF4-FFF2-40B4-BE49-F238E27FC236}">
                  <a16:creationId xmlns:a16="http://schemas.microsoft.com/office/drawing/2014/main" id="{607525B7-D359-2E55-539A-E6821F08DAB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57071" y="3505728"/>
              <a:ext cx="0" cy="216000"/>
            </a:xfrm>
            <a:prstGeom prst="line">
              <a:avLst/>
            </a:prstGeom>
            <a:ln w="952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>
              <a:extLst>
                <a:ext uri="{FF2B5EF4-FFF2-40B4-BE49-F238E27FC236}">
                  <a16:creationId xmlns:a16="http://schemas.microsoft.com/office/drawing/2014/main" id="{787070D8-6114-8E0E-8347-6E3D418FB783}"/>
                </a:ext>
              </a:extLst>
            </p:cNvPr>
            <p:cNvCxnSpPr>
              <a:cxnSpLocks/>
            </p:cNvCxnSpPr>
            <p:nvPr/>
          </p:nvCxnSpPr>
          <p:spPr>
            <a:xfrm>
              <a:off x="2825071" y="3703115"/>
              <a:ext cx="36000" cy="18613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3" name="Rectangle 7">
            <a:extLst>
              <a:ext uri="{FF2B5EF4-FFF2-40B4-BE49-F238E27FC236}">
                <a16:creationId xmlns:a16="http://schemas.microsoft.com/office/drawing/2014/main" id="{9A06F984-4CA9-97AB-BB17-0F109D4712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1807" y="5025298"/>
            <a:ext cx="5779908" cy="197407"/>
          </a:xfrm>
          <a:prstGeom prst="rect">
            <a:avLst/>
          </a:prstGeom>
          <a:solidFill>
            <a:srgbClr val="0066FF">
              <a:alpha val="54510"/>
            </a:srgbClr>
          </a:solidFill>
          <a:ln>
            <a:noFill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4" name="Rectangle 7">
            <a:extLst>
              <a:ext uri="{FF2B5EF4-FFF2-40B4-BE49-F238E27FC236}">
                <a16:creationId xmlns:a16="http://schemas.microsoft.com/office/drawing/2014/main" id="{3E49BDEB-ADC0-9CBA-F7CF-35E0F4FC19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1807" y="5668935"/>
            <a:ext cx="123711" cy="197407"/>
          </a:xfrm>
          <a:prstGeom prst="rect">
            <a:avLst/>
          </a:prstGeom>
          <a:solidFill>
            <a:srgbClr val="0066FF">
              <a:alpha val="54510"/>
            </a:srgbClr>
          </a:solidFill>
          <a:ln>
            <a:noFill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5" name="Rectangle 7">
            <a:extLst>
              <a:ext uri="{FF2B5EF4-FFF2-40B4-BE49-F238E27FC236}">
                <a16:creationId xmlns:a16="http://schemas.microsoft.com/office/drawing/2014/main" id="{24144E71-8B1F-88D8-1D9C-F195A33A3B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1807" y="2431961"/>
            <a:ext cx="5779904" cy="108000"/>
          </a:xfrm>
          <a:prstGeom prst="rect">
            <a:avLst/>
          </a:prstGeom>
          <a:solidFill>
            <a:srgbClr val="FFC000">
              <a:alpha val="54901"/>
            </a:srgbClr>
          </a:solidFill>
          <a:ln>
            <a:noFill/>
          </a:ln>
        </p:spPr>
        <p:txBody>
          <a:bodyPr wrap="none" anchor="ctr"/>
          <a:lstStyle/>
          <a:p>
            <a:endParaRPr lang="zh-CN" altLang="en-US" baseline="-25000" dirty="0"/>
          </a:p>
        </p:txBody>
      </p:sp>
      <p:sp>
        <p:nvSpPr>
          <p:cNvPr id="76" name="Rectangle 7">
            <a:extLst>
              <a:ext uri="{FF2B5EF4-FFF2-40B4-BE49-F238E27FC236}">
                <a16:creationId xmlns:a16="http://schemas.microsoft.com/office/drawing/2014/main" id="{AB2F82AB-036B-7CFF-E9FC-E12B276D5D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1807" y="3079432"/>
            <a:ext cx="5779904" cy="108000"/>
          </a:xfrm>
          <a:prstGeom prst="rect">
            <a:avLst/>
          </a:prstGeom>
          <a:solidFill>
            <a:srgbClr val="FFC000">
              <a:alpha val="54901"/>
            </a:srgbClr>
          </a:solidFill>
          <a:ln>
            <a:noFill/>
          </a:ln>
        </p:spPr>
        <p:txBody>
          <a:bodyPr wrap="none" anchor="ctr"/>
          <a:lstStyle/>
          <a:p>
            <a:endParaRPr lang="zh-CN" altLang="en-US" baseline="-25000" dirty="0"/>
          </a:p>
        </p:txBody>
      </p:sp>
      <p:sp>
        <p:nvSpPr>
          <p:cNvPr id="78" name="Rectangle 7">
            <a:extLst>
              <a:ext uri="{FF2B5EF4-FFF2-40B4-BE49-F238E27FC236}">
                <a16:creationId xmlns:a16="http://schemas.microsoft.com/office/drawing/2014/main" id="{DDA8B300-9F0B-1AD4-8D15-670A1AE1A5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1807" y="3725436"/>
            <a:ext cx="648000" cy="108000"/>
          </a:xfrm>
          <a:prstGeom prst="rect">
            <a:avLst/>
          </a:prstGeom>
          <a:solidFill>
            <a:srgbClr val="FFC000">
              <a:alpha val="54901"/>
            </a:srgbClr>
          </a:solidFill>
          <a:ln>
            <a:noFill/>
          </a:ln>
        </p:spPr>
        <p:txBody>
          <a:bodyPr wrap="none" anchor="ctr"/>
          <a:lstStyle/>
          <a:p>
            <a:endParaRPr lang="zh-CN" altLang="en-US" baseline="-25000" dirty="0"/>
          </a:p>
        </p:txBody>
      </p:sp>
      <p:sp>
        <p:nvSpPr>
          <p:cNvPr id="79" name="Rectangle 7">
            <a:extLst>
              <a:ext uri="{FF2B5EF4-FFF2-40B4-BE49-F238E27FC236}">
                <a16:creationId xmlns:a16="http://schemas.microsoft.com/office/drawing/2014/main" id="{DBA60CA5-E263-7269-A290-5DE668381E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1806" y="3831402"/>
            <a:ext cx="538724" cy="108000"/>
          </a:xfrm>
          <a:prstGeom prst="rect">
            <a:avLst/>
          </a:prstGeom>
          <a:solidFill>
            <a:srgbClr val="FFC000">
              <a:alpha val="54901"/>
            </a:srgbClr>
          </a:solidFill>
          <a:ln>
            <a:noFill/>
          </a:ln>
        </p:spPr>
        <p:txBody>
          <a:bodyPr wrap="none" anchor="ctr"/>
          <a:lstStyle/>
          <a:p>
            <a:endParaRPr lang="zh-CN" altLang="en-US" baseline="-25000" dirty="0"/>
          </a:p>
        </p:txBody>
      </p:sp>
      <p:sp>
        <p:nvSpPr>
          <p:cNvPr id="80" name="Rectangle 7">
            <a:extLst>
              <a:ext uri="{FF2B5EF4-FFF2-40B4-BE49-F238E27FC236}">
                <a16:creationId xmlns:a16="http://schemas.microsoft.com/office/drawing/2014/main" id="{F2B2730E-5F2E-287F-E7CA-330AE3F754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1807" y="3188974"/>
            <a:ext cx="5779904" cy="108000"/>
          </a:xfrm>
          <a:prstGeom prst="rect">
            <a:avLst/>
          </a:prstGeom>
          <a:solidFill>
            <a:srgbClr val="FFC000">
              <a:alpha val="54901"/>
            </a:srgbClr>
          </a:solidFill>
          <a:ln>
            <a:noFill/>
          </a:ln>
        </p:spPr>
        <p:txBody>
          <a:bodyPr wrap="none" anchor="ctr"/>
          <a:lstStyle/>
          <a:p>
            <a:endParaRPr lang="zh-CN" altLang="en-US" baseline="-25000" dirty="0"/>
          </a:p>
        </p:txBody>
      </p:sp>
      <p:sp>
        <p:nvSpPr>
          <p:cNvPr id="82" name="矩形 2">
            <a:extLst>
              <a:ext uri="{FF2B5EF4-FFF2-40B4-BE49-F238E27FC236}">
                <a16:creationId xmlns:a16="http://schemas.microsoft.com/office/drawing/2014/main" id="{97EEC9B9-2F93-D19A-0D25-0245DF16D2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2199" y="3068886"/>
            <a:ext cx="205200" cy="234000"/>
          </a:xfrm>
          <a:prstGeom prst="rect">
            <a:avLst/>
          </a:prstGeom>
          <a:noFill/>
          <a:ln w="12700" algn="ctr">
            <a:solidFill>
              <a:srgbClr val="80008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3" name="Rectangle 7">
            <a:extLst>
              <a:ext uri="{FF2B5EF4-FFF2-40B4-BE49-F238E27FC236}">
                <a16:creationId xmlns:a16="http://schemas.microsoft.com/office/drawing/2014/main" id="{3A518943-F11C-3EBA-9E61-09E922CB7C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1807" y="2541491"/>
            <a:ext cx="5779904" cy="108000"/>
          </a:xfrm>
          <a:prstGeom prst="rect">
            <a:avLst/>
          </a:prstGeom>
          <a:solidFill>
            <a:srgbClr val="FFC000">
              <a:alpha val="54901"/>
            </a:srgbClr>
          </a:solidFill>
          <a:ln>
            <a:noFill/>
          </a:ln>
        </p:spPr>
        <p:txBody>
          <a:bodyPr wrap="none" anchor="ctr"/>
          <a:lstStyle/>
          <a:p>
            <a:endParaRPr lang="zh-CN" altLang="en-US" baseline="-25000" dirty="0"/>
          </a:p>
        </p:txBody>
      </p:sp>
      <p:sp>
        <p:nvSpPr>
          <p:cNvPr id="89" name="右箭头 16">
            <a:extLst>
              <a:ext uri="{FF2B5EF4-FFF2-40B4-BE49-F238E27FC236}">
                <a16:creationId xmlns:a16="http://schemas.microsoft.com/office/drawing/2014/main" id="{D92295C8-BB0A-F75B-FDA5-909C51FC4BC8}"/>
              </a:ext>
            </a:extLst>
          </p:cNvPr>
          <p:cNvSpPr>
            <a:spLocks noChangeArrowheads="1"/>
          </p:cNvSpPr>
          <p:nvPr/>
        </p:nvSpPr>
        <p:spPr bwMode="auto">
          <a:xfrm rot="5400000" flipV="1">
            <a:off x="1356689" y="3614056"/>
            <a:ext cx="144000" cy="72000"/>
          </a:xfrm>
          <a:prstGeom prst="rightArrow">
            <a:avLst>
              <a:gd name="adj1" fmla="val 50000"/>
              <a:gd name="adj2" fmla="val 49756"/>
            </a:avLst>
          </a:prstGeom>
          <a:solidFill>
            <a:schemeClr val="tx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40" name="组合 239">
            <a:extLst>
              <a:ext uri="{FF2B5EF4-FFF2-40B4-BE49-F238E27FC236}">
                <a16:creationId xmlns:a16="http://schemas.microsoft.com/office/drawing/2014/main" id="{9ACAF0BF-C79E-8AEB-1C6D-3DA8EC093DF3}"/>
              </a:ext>
            </a:extLst>
          </p:cNvPr>
          <p:cNvGrpSpPr/>
          <p:nvPr/>
        </p:nvGrpSpPr>
        <p:grpSpPr>
          <a:xfrm>
            <a:off x="1457073" y="3814320"/>
            <a:ext cx="1303200" cy="252613"/>
            <a:chOff x="1457073" y="3814320"/>
            <a:chExt cx="1303200" cy="252613"/>
          </a:xfrm>
        </p:grpSpPr>
        <p:cxnSp>
          <p:nvCxnSpPr>
            <p:cNvPr id="157" name="直接连接符 156">
              <a:extLst>
                <a:ext uri="{FF2B5EF4-FFF2-40B4-BE49-F238E27FC236}">
                  <a16:creationId xmlns:a16="http://schemas.microsoft.com/office/drawing/2014/main" id="{DE3DF83E-EADC-30D9-E05F-B95B71BE0E55}"/>
                </a:ext>
              </a:extLst>
            </p:cNvPr>
            <p:cNvCxnSpPr>
              <a:cxnSpLocks/>
            </p:cNvCxnSpPr>
            <p:nvPr/>
          </p:nvCxnSpPr>
          <p:spPr>
            <a:xfrm>
              <a:off x="1457073" y="3832933"/>
              <a:ext cx="0" cy="234000"/>
            </a:xfrm>
            <a:prstGeom prst="line">
              <a:avLst/>
            </a:prstGeom>
            <a:ln w="952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直接连接符 158">
              <a:extLst>
                <a:ext uri="{FF2B5EF4-FFF2-40B4-BE49-F238E27FC236}">
                  <a16:creationId xmlns:a16="http://schemas.microsoft.com/office/drawing/2014/main" id="{D489BD90-3C99-3EF2-EB9C-F47E913F6F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57073" y="3832933"/>
              <a:ext cx="1303200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接连接符 92">
              <a:extLst>
                <a:ext uri="{FF2B5EF4-FFF2-40B4-BE49-F238E27FC236}">
                  <a16:creationId xmlns:a16="http://schemas.microsoft.com/office/drawing/2014/main" id="{BAF98334-FABE-4EDB-5BEA-5701789D27F6}"/>
                </a:ext>
              </a:extLst>
            </p:cNvPr>
            <p:cNvCxnSpPr>
              <a:cxnSpLocks/>
            </p:cNvCxnSpPr>
            <p:nvPr/>
          </p:nvCxnSpPr>
          <p:spPr>
            <a:xfrm>
              <a:off x="2724273" y="3814320"/>
              <a:ext cx="36000" cy="18613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9" name="组合 238">
            <a:extLst>
              <a:ext uri="{FF2B5EF4-FFF2-40B4-BE49-F238E27FC236}">
                <a16:creationId xmlns:a16="http://schemas.microsoft.com/office/drawing/2014/main" id="{0ACE58ED-850B-10E2-4615-01459437AD0D}"/>
              </a:ext>
            </a:extLst>
          </p:cNvPr>
          <p:cNvGrpSpPr/>
          <p:nvPr/>
        </p:nvGrpSpPr>
        <p:grpSpPr>
          <a:xfrm>
            <a:off x="1295322" y="4461852"/>
            <a:ext cx="1053558" cy="252613"/>
            <a:chOff x="1295322" y="4464233"/>
            <a:chExt cx="1053558" cy="252613"/>
          </a:xfrm>
        </p:grpSpPr>
        <p:cxnSp>
          <p:nvCxnSpPr>
            <p:cNvPr id="162" name="直接连接符 161">
              <a:extLst>
                <a:ext uri="{FF2B5EF4-FFF2-40B4-BE49-F238E27FC236}">
                  <a16:creationId xmlns:a16="http://schemas.microsoft.com/office/drawing/2014/main" id="{4B0392B7-5CA2-BEE0-51D2-09AFBD18E3ED}"/>
                </a:ext>
              </a:extLst>
            </p:cNvPr>
            <p:cNvCxnSpPr>
              <a:cxnSpLocks/>
            </p:cNvCxnSpPr>
            <p:nvPr/>
          </p:nvCxnSpPr>
          <p:spPr>
            <a:xfrm>
              <a:off x="1295322" y="4482846"/>
              <a:ext cx="0" cy="234000"/>
            </a:xfrm>
            <a:prstGeom prst="line">
              <a:avLst/>
            </a:prstGeom>
            <a:ln w="952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直接连接符 163">
              <a:extLst>
                <a:ext uri="{FF2B5EF4-FFF2-40B4-BE49-F238E27FC236}">
                  <a16:creationId xmlns:a16="http://schemas.microsoft.com/office/drawing/2014/main" id="{FBBFC375-A322-E5E4-9462-F6E1DB94D19E}"/>
                </a:ext>
              </a:extLst>
            </p:cNvPr>
            <p:cNvCxnSpPr>
              <a:cxnSpLocks/>
            </p:cNvCxnSpPr>
            <p:nvPr/>
          </p:nvCxnSpPr>
          <p:spPr>
            <a:xfrm>
              <a:off x="1295322" y="4482846"/>
              <a:ext cx="1053558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接连接符 95">
              <a:extLst>
                <a:ext uri="{FF2B5EF4-FFF2-40B4-BE49-F238E27FC236}">
                  <a16:creationId xmlns:a16="http://schemas.microsoft.com/office/drawing/2014/main" id="{45B86EEE-D84C-5473-42DF-6E149021A7FA}"/>
                </a:ext>
              </a:extLst>
            </p:cNvPr>
            <p:cNvCxnSpPr>
              <a:cxnSpLocks/>
            </p:cNvCxnSpPr>
            <p:nvPr/>
          </p:nvCxnSpPr>
          <p:spPr>
            <a:xfrm>
              <a:off x="2312880" y="4464233"/>
              <a:ext cx="36000" cy="18613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8" name="组合 237">
            <a:extLst>
              <a:ext uri="{FF2B5EF4-FFF2-40B4-BE49-F238E27FC236}">
                <a16:creationId xmlns:a16="http://schemas.microsoft.com/office/drawing/2014/main" id="{F0E02C26-AD7B-B1B0-61DB-25E26A87F542}"/>
              </a:ext>
            </a:extLst>
          </p:cNvPr>
          <p:cNvGrpSpPr/>
          <p:nvPr/>
        </p:nvGrpSpPr>
        <p:grpSpPr>
          <a:xfrm>
            <a:off x="2088406" y="4256619"/>
            <a:ext cx="1303200" cy="108000"/>
            <a:chOff x="2088406" y="4256619"/>
            <a:chExt cx="1303200" cy="108000"/>
          </a:xfrm>
        </p:grpSpPr>
        <p:cxnSp>
          <p:nvCxnSpPr>
            <p:cNvPr id="172" name="直接连接符 171">
              <a:extLst>
                <a:ext uri="{FF2B5EF4-FFF2-40B4-BE49-F238E27FC236}">
                  <a16:creationId xmlns:a16="http://schemas.microsoft.com/office/drawing/2014/main" id="{9C8ABA83-461F-E040-4AAA-1AE75593C91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88352" y="4256619"/>
              <a:ext cx="0" cy="108000"/>
            </a:xfrm>
            <a:prstGeom prst="line">
              <a:avLst/>
            </a:prstGeom>
            <a:ln w="952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直接连接符 173">
              <a:extLst>
                <a:ext uri="{FF2B5EF4-FFF2-40B4-BE49-F238E27FC236}">
                  <a16:creationId xmlns:a16="http://schemas.microsoft.com/office/drawing/2014/main" id="{E9E686BA-9A22-2FD3-EFE3-3A1FE830CB7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88406" y="4364619"/>
              <a:ext cx="1303200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连接符 96">
              <a:extLst>
                <a:ext uri="{FF2B5EF4-FFF2-40B4-BE49-F238E27FC236}">
                  <a16:creationId xmlns:a16="http://schemas.microsoft.com/office/drawing/2014/main" id="{C79069BE-F2D7-95AC-AB86-6BFBBBDD54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88406" y="4346006"/>
              <a:ext cx="36000" cy="18613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6" name="组合 235">
            <a:extLst>
              <a:ext uri="{FF2B5EF4-FFF2-40B4-BE49-F238E27FC236}">
                <a16:creationId xmlns:a16="http://schemas.microsoft.com/office/drawing/2014/main" id="{16D446A6-1469-448B-F31B-4A4DBBA464B4}"/>
              </a:ext>
            </a:extLst>
          </p:cNvPr>
          <p:cNvGrpSpPr/>
          <p:nvPr/>
        </p:nvGrpSpPr>
        <p:grpSpPr>
          <a:xfrm>
            <a:off x="826207" y="5755153"/>
            <a:ext cx="109311" cy="252613"/>
            <a:chOff x="826207" y="5757534"/>
            <a:chExt cx="109311" cy="252613"/>
          </a:xfrm>
        </p:grpSpPr>
        <p:cxnSp>
          <p:nvCxnSpPr>
            <p:cNvPr id="105" name="直接连接符 104">
              <a:extLst>
                <a:ext uri="{FF2B5EF4-FFF2-40B4-BE49-F238E27FC236}">
                  <a16:creationId xmlns:a16="http://schemas.microsoft.com/office/drawing/2014/main" id="{6A6AC468-B210-24E9-DA5C-536F9524E310}"/>
                </a:ext>
              </a:extLst>
            </p:cNvPr>
            <p:cNvCxnSpPr>
              <a:cxnSpLocks/>
            </p:cNvCxnSpPr>
            <p:nvPr/>
          </p:nvCxnSpPr>
          <p:spPr>
            <a:xfrm>
              <a:off x="935518" y="5776147"/>
              <a:ext cx="0" cy="234000"/>
            </a:xfrm>
            <a:prstGeom prst="line">
              <a:avLst/>
            </a:prstGeom>
            <a:ln w="952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接连接符 105">
              <a:extLst>
                <a:ext uri="{FF2B5EF4-FFF2-40B4-BE49-F238E27FC236}">
                  <a16:creationId xmlns:a16="http://schemas.microsoft.com/office/drawing/2014/main" id="{1AB15D02-8D70-4F0E-D4CB-AC36382523C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6207" y="5776147"/>
              <a:ext cx="109311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接连接符 107">
              <a:extLst>
                <a:ext uri="{FF2B5EF4-FFF2-40B4-BE49-F238E27FC236}">
                  <a16:creationId xmlns:a16="http://schemas.microsoft.com/office/drawing/2014/main" id="{7CC245FF-1BDA-F30A-E8D3-4BA9EB28401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6207" y="5757534"/>
              <a:ext cx="36000" cy="18613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5" name="组合 234">
            <a:extLst>
              <a:ext uri="{FF2B5EF4-FFF2-40B4-BE49-F238E27FC236}">
                <a16:creationId xmlns:a16="http://schemas.microsoft.com/office/drawing/2014/main" id="{C2B2F99A-670A-0A69-8035-FAE79CB95A8D}"/>
              </a:ext>
            </a:extLst>
          </p:cNvPr>
          <p:cNvGrpSpPr/>
          <p:nvPr/>
        </p:nvGrpSpPr>
        <p:grpSpPr>
          <a:xfrm>
            <a:off x="1772817" y="5443933"/>
            <a:ext cx="1357200" cy="216000"/>
            <a:chOff x="1772817" y="5443933"/>
            <a:chExt cx="1357200" cy="216000"/>
          </a:xfrm>
        </p:grpSpPr>
        <p:cxnSp>
          <p:nvCxnSpPr>
            <p:cNvPr id="184" name="直接连接符 183">
              <a:extLst>
                <a:ext uri="{FF2B5EF4-FFF2-40B4-BE49-F238E27FC236}">
                  <a16:creationId xmlns:a16="http://schemas.microsoft.com/office/drawing/2014/main" id="{65D48F42-D3B8-BD30-1CFE-EF00F85F469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30017" y="5443933"/>
              <a:ext cx="0" cy="216000"/>
            </a:xfrm>
            <a:prstGeom prst="line">
              <a:avLst/>
            </a:prstGeom>
            <a:ln w="952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直接连接符 185">
              <a:extLst>
                <a:ext uri="{FF2B5EF4-FFF2-40B4-BE49-F238E27FC236}">
                  <a16:creationId xmlns:a16="http://schemas.microsoft.com/office/drawing/2014/main" id="{1F54AFE4-617A-E506-75DB-C053B8C5B78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72817" y="5659933"/>
              <a:ext cx="1357200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接连接符 108">
              <a:extLst>
                <a:ext uri="{FF2B5EF4-FFF2-40B4-BE49-F238E27FC236}">
                  <a16:creationId xmlns:a16="http://schemas.microsoft.com/office/drawing/2014/main" id="{0E77403B-E5DA-DEB3-7EEC-B7980A5A1F6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72817" y="5641320"/>
              <a:ext cx="36000" cy="18613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4" name="组合 233">
            <a:extLst>
              <a:ext uri="{FF2B5EF4-FFF2-40B4-BE49-F238E27FC236}">
                <a16:creationId xmlns:a16="http://schemas.microsoft.com/office/drawing/2014/main" id="{64D4A184-B1B1-6C49-7BD2-930C1F5A3ACE}"/>
              </a:ext>
            </a:extLst>
          </p:cNvPr>
          <p:cNvGrpSpPr/>
          <p:nvPr/>
        </p:nvGrpSpPr>
        <p:grpSpPr>
          <a:xfrm>
            <a:off x="1556792" y="5757534"/>
            <a:ext cx="1309966" cy="252613"/>
            <a:chOff x="1556792" y="5757534"/>
            <a:chExt cx="1309966" cy="252613"/>
          </a:xfrm>
        </p:grpSpPr>
        <p:cxnSp>
          <p:nvCxnSpPr>
            <p:cNvPr id="189" name="直接连接符 188">
              <a:extLst>
                <a:ext uri="{FF2B5EF4-FFF2-40B4-BE49-F238E27FC236}">
                  <a16:creationId xmlns:a16="http://schemas.microsoft.com/office/drawing/2014/main" id="{9FE69FEA-8BA7-C25B-0E6D-6E84983C293F}"/>
                </a:ext>
              </a:extLst>
            </p:cNvPr>
            <p:cNvCxnSpPr>
              <a:cxnSpLocks/>
            </p:cNvCxnSpPr>
            <p:nvPr/>
          </p:nvCxnSpPr>
          <p:spPr>
            <a:xfrm>
              <a:off x="2866758" y="5776147"/>
              <a:ext cx="0" cy="234000"/>
            </a:xfrm>
            <a:prstGeom prst="line">
              <a:avLst/>
            </a:prstGeom>
            <a:ln w="952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直接连接符 190">
              <a:extLst>
                <a:ext uri="{FF2B5EF4-FFF2-40B4-BE49-F238E27FC236}">
                  <a16:creationId xmlns:a16="http://schemas.microsoft.com/office/drawing/2014/main" id="{53AF069B-C726-8532-9D3C-0A050C3DFFC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56792" y="5776147"/>
              <a:ext cx="1309966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接连接符 117">
              <a:extLst>
                <a:ext uri="{FF2B5EF4-FFF2-40B4-BE49-F238E27FC236}">
                  <a16:creationId xmlns:a16="http://schemas.microsoft.com/office/drawing/2014/main" id="{AD507476-CB7C-5B22-84C4-33F99C68F61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56792" y="5757534"/>
              <a:ext cx="36000" cy="18613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82399BFC-6815-B485-A77F-0C804196CA1C}"/>
              </a:ext>
            </a:extLst>
          </p:cNvPr>
          <p:cNvGrpSpPr/>
          <p:nvPr/>
        </p:nvGrpSpPr>
        <p:grpSpPr>
          <a:xfrm>
            <a:off x="1982938" y="8335540"/>
            <a:ext cx="1512000" cy="252613"/>
            <a:chOff x="1982938" y="8335540"/>
            <a:chExt cx="1512000" cy="252613"/>
          </a:xfrm>
        </p:grpSpPr>
        <p:cxnSp>
          <p:nvCxnSpPr>
            <p:cNvPr id="202" name="直接连接符 201">
              <a:extLst>
                <a:ext uri="{FF2B5EF4-FFF2-40B4-BE49-F238E27FC236}">
                  <a16:creationId xmlns:a16="http://schemas.microsoft.com/office/drawing/2014/main" id="{08BAB660-E9C8-896C-5A9F-AF9B180E6895}"/>
                </a:ext>
              </a:extLst>
            </p:cNvPr>
            <p:cNvCxnSpPr>
              <a:cxnSpLocks/>
            </p:cNvCxnSpPr>
            <p:nvPr/>
          </p:nvCxnSpPr>
          <p:spPr>
            <a:xfrm>
              <a:off x="3494938" y="8354153"/>
              <a:ext cx="0" cy="234000"/>
            </a:xfrm>
            <a:prstGeom prst="line">
              <a:avLst/>
            </a:prstGeom>
            <a:ln w="952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直接连接符 203">
              <a:extLst>
                <a:ext uri="{FF2B5EF4-FFF2-40B4-BE49-F238E27FC236}">
                  <a16:creationId xmlns:a16="http://schemas.microsoft.com/office/drawing/2014/main" id="{62AAB6E7-B9A6-FCE3-F3B8-D3AE0BB5EF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82938" y="8354153"/>
              <a:ext cx="1512000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直接连接符 122">
              <a:extLst>
                <a:ext uri="{FF2B5EF4-FFF2-40B4-BE49-F238E27FC236}">
                  <a16:creationId xmlns:a16="http://schemas.microsoft.com/office/drawing/2014/main" id="{0C9F0795-5038-A1CB-7F42-ACCA46F85FE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82938" y="8335540"/>
              <a:ext cx="36000" cy="18613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2" name="组合 231">
            <a:extLst>
              <a:ext uri="{FF2B5EF4-FFF2-40B4-BE49-F238E27FC236}">
                <a16:creationId xmlns:a16="http://schemas.microsoft.com/office/drawing/2014/main" id="{DD292874-EE4F-7DBD-90C2-BE10F55BD56F}"/>
              </a:ext>
            </a:extLst>
          </p:cNvPr>
          <p:cNvGrpSpPr/>
          <p:nvPr/>
        </p:nvGrpSpPr>
        <p:grpSpPr>
          <a:xfrm>
            <a:off x="5284562" y="8219267"/>
            <a:ext cx="1307148" cy="18613"/>
            <a:chOff x="5284562" y="8219267"/>
            <a:chExt cx="1307148" cy="18613"/>
          </a:xfrm>
        </p:grpSpPr>
        <p:cxnSp>
          <p:nvCxnSpPr>
            <p:cNvPr id="136" name="直接连接符 135">
              <a:extLst>
                <a:ext uri="{FF2B5EF4-FFF2-40B4-BE49-F238E27FC236}">
                  <a16:creationId xmlns:a16="http://schemas.microsoft.com/office/drawing/2014/main" id="{83CA5DBE-5992-6076-DF24-4EDF9371B5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84562" y="8219267"/>
              <a:ext cx="36000" cy="18613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直接连接符 140">
              <a:extLst>
                <a:ext uri="{FF2B5EF4-FFF2-40B4-BE49-F238E27FC236}">
                  <a16:creationId xmlns:a16="http://schemas.microsoft.com/office/drawing/2014/main" id="{4CD1AA9A-40F1-8D4A-D655-0583493C198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84562" y="8237880"/>
              <a:ext cx="1307148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BC25C8DC-5318-25B9-C5E9-AA6D5F96DE3F}"/>
              </a:ext>
            </a:extLst>
          </p:cNvPr>
          <p:cNvGrpSpPr/>
          <p:nvPr/>
        </p:nvGrpSpPr>
        <p:grpSpPr>
          <a:xfrm>
            <a:off x="828038" y="8779295"/>
            <a:ext cx="100800" cy="108000"/>
            <a:chOff x="828038" y="8786002"/>
            <a:chExt cx="100800" cy="108000"/>
          </a:xfrm>
        </p:grpSpPr>
        <p:cxnSp>
          <p:nvCxnSpPr>
            <p:cNvPr id="153" name="直接连接符 152">
              <a:extLst>
                <a:ext uri="{FF2B5EF4-FFF2-40B4-BE49-F238E27FC236}">
                  <a16:creationId xmlns:a16="http://schemas.microsoft.com/office/drawing/2014/main" id="{21A3C2F4-FB62-DD0A-6F38-6E047A029FB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28838" y="8786002"/>
              <a:ext cx="0" cy="108000"/>
            </a:xfrm>
            <a:prstGeom prst="line">
              <a:avLst/>
            </a:prstGeom>
            <a:ln w="952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直接连接符 154">
              <a:extLst>
                <a:ext uri="{FF2B5EF4-FFF2-40B4-BE49-F238E27FC236}">
                  <a16:creationId xmlns:a16="http://schemas.microsoft.com/office/drawing/2014/main" id="{DC86153D-DABB-96C3-7BD0-2A0FD161770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8038" y="8894002"/>
              <a:ext cx="100800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直接连接符 165">
              <a:extLst>
                <a:ext uri="{FF2B5EF4-FFF2-40B4-BE49-F238E27FC236}">
                  <a16:creationId xmlns:a16="http://schemas.microsoft.com/office/drawing/2014/main" id="{ED70A55F-8C42-A805-CB8A-2412E40F38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8038" y="8875389"/>
              <a:ext cx="36000" cy="18613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0" name="组合 229">
            <a:extLst>
              <a:ext uri="{FF2B5EF4-FFF2-40B4-BE49-F238E27FC236}">
                <a16:creationId xmlns:a16="http://schemas.microsoft.com/office/drawing/2014/main" id="{D5015485-7B0B-3014-3F93-DA22FFEAA20A}"/>
              </a:ext>
            </a:extLst>
          </p:cNvPr>
          <p:cNvGrpSpPr/>
          <p:nvPr/>
        </p:nvGrpSpPr>
        <p:grpSpPr>
          <a:xfrm>
            <a:off x="4497214" y="8671295"/>
            <a:ext cx="912007" cy="216000"/>
            <a:chOff x="4497214" y="8666532"/>
            <a:chExt cx="912007" cy="216000"/>
          </a:xfrm>
        </p:grpSpPr>
        <p:cxnSp>
          <p:nvCxnSpPr>
            <p:cNvPr id="199" name="直接连接符 198">
              <a:extLst>
                <a:ext uri="{FF2B5EF4-FFF2-40B4-BE49-F238E27FC236}">
                  <a16:creationId xmlns:a16="http://schemas.microsoft.com/office/drawing/2014/main" id="{70E0DCD9-F813-C119-7F2C-8847B50C0E1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09221" y="8666532"/>
              <a:ext cx="0" cy="216000"/>
            </a:xfrm>
            <a:prstGeom prst="line">
              <a:avLst/>
            </a:prstGeom>
            <a:ln w="952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直接连接符 199">
              <a:extLst>
                <a:ext uri="{FF2B5EF4-FFF2-40B4-BE49-F238E27FC236}">
                  <a16:creationId xmlns:a16="http://schemas.microsoft.com/office/drawing/2014/main" id="{9C9BDA92-F367-0716-9CB6-1320EC00F6F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97214" y="8882532"/>
              <a:ext cx="912007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6" name="直接连接符 205">
            <a:extLst>
              <a:ext uri="{FF2B5EF4-FFF2-40B4-BE49-F238E27FC236}">
                <a16:creationId xmlns:a16="http://schemas.microsoft.com/office/drawing/2014/main" id="{4BC7CB0D-09AD-5BD7-028F-133494B415C1}"/>
              </a:ext>
            </a:extLst>
          </p:cNvPr>
          <p:cNvCxnSpPr>
            <a:cxnSpLocks/>
          </p:cNvCxnSpPr>
          <p:nvPr/>
        </p:nvCxnSpPr>
        <p:spPr>
          <a:xfrm flipH="1">
            <a:off x="4497215" y="8863919"/>
            <a:ext cx="36000" cy="18613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9" name="组合 228">
            <a:extLst>
              <a:ext uri="{FF2B5EF4-FFF2-40B4-BE49-F238E27FC236}">
                <a16:creationId xmlns:a16="http://schemas.microsoft.com/office/drawing/2014/main" id="{0760CC80-8BFD-F1E3-C9F2-4563367C9631}"/>
              </a:ext>
            </a:extLst>
          </p:cNvPr>
          <p:cNvGrpSpPr/>
          <p:nvPr/>
        </p:nvGrpSpPr>
        <p:grpSpPr>
          <a:xfrm>
            <a:off x="4437112" y="8981659"/>
            <a:ext cx="972109" cy="252613"/>
            <a:chOff x="4437112" y="8981659"/>
            <a:chExt cx="972109" cy="252613"/>
          </a:xfrm>
        </p:grpSpPr>
        <p:cxnSp>
          <p:nvCxnSpPr>
            <p:cNvPr id="209" name="直接连接符 208">
              <a:extLst>
                <a:ext uri="{FF2B5EF4-FFF2-40B4-BE49-F238E27FC236}">
                  <a16:creationId xmlns:a16="http://schemas.microsoft.com/office/drawing/2014/main" id="{5CE4943A-85E7-02CF-EA9A-E4FAE75E1EC2}"/>
                </a:ext>
              </a:extLst>
            </p:cNvPr>
            <p:cNvCxnSpPr>
              <a:cxnSpLocks/>
            </p:cNvCxnSpPr>
            <p:nvPr/>
          </p:nvCxnSpPr>
          <p:spPr>
            <a:xfrm>
              <a:off x="5409221" y="9000272"/>
              <a:ext cx="0" cy="234000"/>
            </a:xfrm>
            <a:prstGeom prst="line">
              <a:avLst/>
            </a:prstGeom>
            <a:ln w="952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直接连接符 209">
              <a:extLst>
                <a:ext uri="{FF2B5EF4-FFF2-40B4-BE49-F238E27FC236}">
                  <a16:creationId xmlns:a16="http://schemas.microsoft.com/office/drawing/2014/main" id="{46EE2D30-351F-CC31-BE4D-95D51778C0A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437112" y="9000272"/>
              <a:ext cx="972109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直接连接符 210">
              <a:extLst>
                <a:ext uri="{FF2B5EF4-FFF2-40B4-BE49-F238E27FC236}">
                  <a16:creationId xmlns:a16="http://schemas.microsoft.com/office/drawing/2014/main" id="{08752193-DB66-EC2E-F18E-C23058E39E5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37112" y="8981659"/>
              <a:ext cx="36000" cy="18613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3" name="TextBox 20">
            <a:extLst>
              <a:ext uri="{FF2B5EF4-FFF2-40B4-BE49-F238E27FC236}">
                <a16:creationId xmlns:a16="http://schemas.microsoft.com/office/drawing/2014/main" id="{8C5DB983-E0DA-74BF-D596-F0B46A0632D7}"/>
              </a:ext>
            </a:extLst>
          </p:cNvPr>
          <p:cNvSpPr txBox="1"/>
          <p:nvPr/>
        </p:nvSpPr>
        <p:spPr>
          <a:xfrm>
            <a:off x="5134305" y="8580859"/>
            <a:ext cx="549831" cy="923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 sz="600" b="1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AvrPii-C-GT_R</a:t>
            </a:r>
            <a:endParaRPr lang="en-US" altLang="zh-CN" sz="600" b="1" dirty="0">
              <a:solidFill>
                <a:srgbClr val="008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4" name="TextBox 20">
            <a:extLst>
              <a:ext uri="{FF2B5EF4-FFF2-40B4-BE49-F238E27FC236}">
                <a16:creationId xmlns:a16="http://schemas.microsoft.com/office/drawing/2014/main" id="{C8E9A816-C842-E198-4EFD-D03341403987}"/>
              </a:ext>
            </a:extLst>
          </p:cNvPr>
          <p:cNvSpPr txBox="1"/>
          <p:nvPr/>
        </p:nvSpPr>
        <p:spPr>
          <a:xfrm>
            <a:off x="5153541" y="9241025"/>
            <a:ext cx="511358" cy="923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 sz="600" b="1" dirty="0" err="1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AvrPii</a:t>
            </a:r>
            <a:r>
              <a:rPr lang="en-US" altLang="zh-CN" sz="6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-J-GT_R</a:t>
            </a:r>
          </a:p>
        </p:txBody>
      </p:sp>
      <p:sp>
        <p:nvSpPr>
          <p:cNvPr id="226" name="Rectangle 7">
            <a:extLst>
              <a:ext uri="{FF2B5EF4-FFF2-40B4-BE49-F238E27FC236}">
                <a16:creationId xmlns:a16="http://schemas.microsoft.com/office/drawing/2014/main" id="{3F19D893-501C-1442-787D-5219C08BD3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24944" y="1901032"/>
            <a:ext cx="3668400" cy="108000"/>
          </a:xfrm>
          <a:prstGeom prst="rect">
            <a:avLst/>
          </a:prstGeom>
          <a:solidFill>
            <a:srgbClr val="FFC000">
              <a:alpha val="54901"/>
            </a:srgbClr>
          </a:solidFill>
          <a:ln>
            <a:noFill/>
          </a:ln>
        </p:spPr>
        <p:txBody>
          <a:bodyPr wrap="none" anchor="ctr"/>
          <a:lstStyle/>
          <a:p>
            <a:endParaRPr lang="zh-CN" altLang="en-US" baseline="-25000" dirty="0"/>
          </a:p>
        </p:txBody>
      </p:sp>
      <p:sp>
        <p:nvSpPr>
          <p:cNvPr id="227" name="矩形 226">
            <a:extLst>
              <a:ext uri="{FF2B5EF4-FFF2-40B4-BE49-F238E27FC236}">
                <a16:creationId xmlns:a16="http://schemas.microsoft.com/office/drawing/2014/main" id="{55CD9AE3-B078-96F5-B0DF-B2D81B3CEBF2}"/>
              </a:ext>
            </a:extLst>
          </p:cNvPr>
          <p:cNvSpPr/>
          <p:nvPr/>
        </p:nvSpPr>
        <p:spPr>
          <a:xfrm>
            <a:off x="5801684" y="7596662"/>
            <a:ext cx="308017" cy="100393"/>
          </a:xfrm>
          <a:prstGeom prst="rect">
            <a:avLst/>
          </a:prstGeom>
          <a:noFill/>
          <a:ln w="1270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8" name="矩形 227">
            <a:extLst>
              <a:ext uri="{FF2B5EF4-FFF2-40B4-BE49-F238E27FC236}">
                <a16:creationId xmlns:a16="http://schemas.microsoft.com/office/drawing/2014/main" id="{7748981A-C6BB-A03E-3763-7AFFBABB4AC7}"/>
              </a:ext>
            </a:extLst>
          </p:cNvPr>
          <p:cNvSpPr/>
          <p:nvPr/>
        </p:nvSpPr>
        <p:spPr>
          <a:xfrm>
            <a:off x="5275474" y="7703726"/>
            <a:ext cx="308017" cy="100393"/>
          </a:xfrm>
          <a:prstGeom prst="rect">
            <a:avLst/>
          </a:prstGeom>
          <a:noFill/>
          <a:ln w="1270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7" name="组合 236">
            <a:extLst>
              <a:ext uri="{FF2B5EF4-FFF2-40B4-BE49-F238E27FC236}">
                <a16:creationId xmlns:a16="http://schemas.microsoft.com/office/drawing/2014/main" id="{DF43E826-A156-9ECF-0CB7-96A504680EBA}"/>
              </a:ext>
            </a:extLst>
          </p:cNvPr>
          <p:cNvGrpSpPr/>
          <p:nvPr/>
        </p:nvGrpSpPr>
        <p:grpSpPr>
          <a:xfrm>
            <a:off x="5693660" y="5110305"/>
            <a:ext cx="900000" cy="18613"/>
            <a:chOff x="5693660" y="5110305"/>
            <a:chExt cx="900000" cy="18613"/>
          </a:xfrm>
        </p:grpSpPr>
        <p:cxnSp>
          <p:nvCxnSpPr>
            <p:cNvPr id="179" name="直接连接符 178">
              <a:extLst>
                <a:ext uri="{FF2B5EF4-FFF2-40B4-BE49-F238E27FC236}">
                  <a16:creationId xmlns:a16="http://schemas.microsoft.com/office/drawing/2014/main" id="{789BC1DE-0244-6747-74E0-EE72F6B5E65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93660" y="5128918"/>
              <a:ext cx="900000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>
              <a:extLst>
                <a:ext uri="{FF2B5EF4-FFF2-40B4-BE49-F238E27FC236}">
                  <a16:creationId xmlns:a16="http://schemas.microsoft.com/office/drawing/2014/main" id="{117B3128-4E1F-F936-5AD0-A05384771C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93660" y="5110305"/>
              <a:ext cx="36000" cy="18613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A0FC9C4C-DA71-3612-1BCE-C303140714C3}"/>
              </a:ext>
            </a:extLst>
          </p:cNvPr>
          <p:cNvGrpSpPr/>
          <p:nvPr/>
        </p:nvGrpSpPr>
        <p:grpSpPr>
          <a:xfrm>
            <a:off x="811806" y="1240115"/>
            <a:ext cx="741600" cy="18613"/>
            <a:chOff x="811806" y="1240115"/>
            <a:chExt cx="741600" cy="18613"/>
          </a:xfrm>
        </p:grpSpPr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id="{AADF845D-E232-AD06-C1FA-01CB9E110C7C}"/>
                </a:ext>
              </a:extLst>
            </p:cNvPr>
            <p:cNvCxnSpPr>
              <a:cxnSpLocks/>
            </p:cNvCxnSpPr>
            <p:nvPr/>
          </p:nvCxnSpPr>
          <p:spPr>
            <a:xfrm>
              <a:off x="811806" y="1258728"/>
              <a:ext cx="741600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id="{47A84A8C-9034-61EC-FE90-6154EC31A0F2}"/>
                </a:ext>
              </a:extLst>
            </p:cNvPr>
            <p:cNvCxnSpPr>
              <a:cxnSpLocks/>
            </p:cNvCxnSpPr>
            <p:nvPr/>
          </p:nvCxnSpPr>
          <p:spPr>
            <a:xfrm>
              <a:off x="1369806" y="1240115"/>
              <a:ext cx="36000" cy="18613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id="{A7C938DD-F31B-E261-8C0F-468765376D01}"/>
                </a:ext>
              </a:extLst>
            </p:cNvPr>
            <p:cNvCxnSpPr>
              <a:cxnSpLocks/>
            </p:cNvCxnSpPr>
            <p:nvPr/>
          </p:nvCxnSpPr>
          <p:spPr>
            <a:xfrm>
              <a:off x="1517406" y="1240115"/>
              <a:ext cx="36000" cy="18613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289669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6211</TotalTime>
  <Words>126</Words>
  <Application>Microsoft Macintosh PowerPoint</Application>
  <PresentationFormat>A4 纸张(210x297 毫米)</PresentationFormat>
  <Paragraphs>16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主题​​</vt:lpstr>
      <vt:lpstr>PowerPoint 演示文稿</vt:lpstr>
    </vt:vector>
  </TitlesOfParts>
  <Company>dwb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bgnxy266</dc:creator>
  <cp:lastModifiedBy>Qinghua Pan</cp:lastModifiedBy>
  <cp:revision>112</cp:revision>
  <dcterms:created xsi:type="dcterms:W3CDTF">2017-04-12T03:30:00Z</dcterms:created>
  <dcterms:modified xsi:type="dcterms:W3CDTF">2023-04-13T14:07:06Z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