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4401800" cy="1080135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278" y="-174"/>
      </p:cViewPr>
      <p:guideLst>
        <p:guide orient="horz" pos="3402"/>
        <p:guide pos="4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080135" y="3355422"/>
            <a:ext cx="12241530" cy="2315289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2160270" y="6120765"/>
            <a:ext cx="10081260" cy="27603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D5AE9-38F6-4E95-A212-9170E427A941}" type="datetimeFigureOut">
              <a:rPr lang="it-IT" smtClean="0"/>
              <a:pPr/>
              <a:t>11/12/2020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973B5-FCFE-45D7-9E44-B3E8C90979B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D5AE9-38F6-4E95-A212-9170E427A941}" type="datetimeFigureOut">
              <a:rPr lang="it-IT" smtClean="0"/>
              <a:pPr/>
              <a:t>11/12/2020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973B5-FCFE-45D7-9E44-B3E8C90979B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16444558" y="432557"/>
            <a:ext cx="5103137" cy="921615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1135143" y="432557"/>
            <a:ext cx="15069384" cy="921615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D5AE9-38F6-4E95-A212-9170E427A941}" type="datetimeFigureOut">
              <a:rPr lang="it-IT" smtClean="0"/>
              <a:pPr/>
              <a:t>11/12/2020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973B5-FCFE-45D7-9E44-B3E8C90979B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D5AE9-38F6-4E95-A212-9170E427A941}" type="datetimeFigureOut">
              <a:rPr lang="it-IT" smtClean="0"/>
              <a:pPr/>
              <a:t>11/12/2020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973B5-FCFE-45D7-9E44-B3E8C90979B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37643" y="6940870"/>
            <a:ext cx="12241530" cy="214526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137643" y="4578074"/>
            <a:ext cx="12241530" cy="236279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D5AE9-38F6-4E95-A212-9170E427A941}" type="datetimeFigureOut">
              <a:rPr lang="it-IT" smtClean="0"/>
              <a:pPr/>
              <a:t>11/12/2020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973B5-FCFE-45D7-9E44-B3E8C90979B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135143" y="2520317"/>
            <a:ext cx="10086261" cy="712839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11461434" y="2520317"/>
            <a:ext cx="10086261" cy="712839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D5AE9-38F6-4E95-A212-9170E427A941}" type="datetimeFigureOut">
              <a:rPr lang="it-IT" smtClean="0"/>
              <a:pPr/>
              <a:t>11/12/2020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973B5-FCFE-45D7-9E44-B3E8C90979B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0090" y="432555"/>
            <a:ext cx="12961620" cy="1800225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0090" y="2417803"/>
            <a:ext cx="6363296" cy="10076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720090" y="3425428"/>
            <a:ext cx="6363296" cy="622327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7315915" y="2417803"/>
            <a:ext cx="6365796" cy="10076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7315915" y="3425428"/>
            <a:ext cx="6365796" cy="622327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D5AE9-38F6-4E95-A212-9170E427A941}" type="datetimeFigureOut">
              <a:rPr lang="it-IT" smtClean="0"/>
              <a:pPr/>
              <a:t>11/12/2020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973B5-FCFE-45D7-9E44-B3E8C90979B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D5AE9-38F6-4E95-A212-9170E427A941}" type="datetimeFigureOut">
              <a:rPr lang="it-IT" smtClean="0"/>
              <a:pPr/>
              <a:t>11/12/2020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973B5-FCFE-45D7-9E44-B3E8C90979B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D5AE9-38F6-4E95-A212-9170E427A941}" type="datetimeFigureOut">
              <a:rPr lang="it-IT" smtClean="0"/>
              <a:pPr/>
              <a:t>11/12/2020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973B5-FCFE-45D7-9E44-B3E8C90979B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0091" y="430054"/>
            <a:ext cx="4738093" cy="183022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630704" y="430056"/>
            <a:ext cx="8051006" cy="921865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720091" y="2260285"/>
            <a:ext cx="4738093" cy="7388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D5AE9-38F6-4E95-A212-9170E427A941}" type="datetimeFigureOut">
              <a:rPr lang="it-IT" smtClean="0"/>
              <a:pPr/>
              <a:t>11/12/2020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973B5-FCFE-45D7-9E44-B3E8C90979B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822854" y="7560945"/>
            <a:ext cx="8641080" cy="89261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822854" y="965121"/>
            <a:ext cx="8641080" cy="648081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822854" y="8453557"/>
            <a:ext cx="8641080" cy="12676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D5AE9-38F6-4E95-A212-9170E427A941}" type="datetimeFigureOut">
              <a:rPr lang="it-IT" smtClean="0"/>
              <a:pPr/>
              <a:t>11/12/2020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973B5-FCFE-45D7-9E44-B3E8C90979B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720090" y="432555"/>
            <a:ext cx="12961620" cy="18002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0090" y="2520317"/>
            <a:ext cx="12961620" cy="7128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720090" y="10011254"/>
            <a:ext cx="3360420" cy="57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9D5AE9-38F6-4E95-A212-9170E427A941}" type="datetimeFigureOut">
              <a:rPr lang="it-IT" smtClean="0"/>
              <a:pPr/>
              <a:t>11/12/2020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920615" y="10011254"/>
            <a:ext cx="4560570" cy="57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0321290" y="10011254"/>
            <a:ext cx="3360420" cy="57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973B5-FCFE-45D7-9E44-B3E8C90979B7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o 7"/>
          <p:cNvGrpSpPr/>
          <p:nvPr/>
        </p:nvGrpSpPr>
        <p:grpSpPr>
          <a:xfrm>
            <a:off x="720180" y="2808387"/>
            <a:ext cx="13259530" cy="5112568"/>
            <a:chOff x="720180" y="2952403"/>
            <a:chExt cx="13259530" cy="5112568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20180" y="2952403"/>
              <a:ext cx="13259530" cy="51125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Rettangolo 6"/>
            <p:cNvSpPr/>
            <p:nvPr/>
          </p:nvSpPr>
          <p:spPr>
            <a:xfrm>
              <a:off x="4896644" y="3096419"/>
              <a:ext cx="4896544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0</Words>
  <Application>Microsoft Office PowerPoint</Application>
  <PresentationFormat>Personalizzato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Diapositiva 1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mviolin</dc:creator>
  <cp:lastModifiedBy>mviolin</cp:lastModifiedBy>
  <cp:revision>3</cp:revision>
  <dcterms:created xsi:type="dcterms:W3CDTF">2019-12-02T11:16:01Z</dcterms:created>
  <dcterms:modified xsi:type="dcterms:W3CDTF">2020-12-11T17:50:00Z</dcterms:modified>
</cp:coreProperties>
</file>